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60" r:id="rId2"/>
    <p:sldMasterId id="2147483684" r:id="rId3"/>
  </p:sldMasterIdLst>
  <p:notesMasterIdLst>
    <p:notesMasterId r:id="rId13"/>
  </p:notesMasterIdLst>
  <p:sldIdLst>
    <p:sldId id="1233" r:id="rId4"/>
    <p:sldId id="3348" r:id="rId5"/>
    <p:sldId id="3349" r:id="rId6"/>
    <p:sldId id="3351" r:id="rId7"/>
    <p:sldId id="3352" r:id="rId8"/>
    <p:sldId id="3353" r:id="rId9"/>
    <p:sldId id="3357" r:id="rId10"/>
    <p:sldId id="3358" r:id="rId11"/>
    <p:sldId id="423" r:id="rId1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ela Pena Gomez" initials="MPG" lastIdx="2" clrIdx="0">
    <p:extLst>
      <p:ext uri="{19B8F6BF-5375-455C-9EA6-DF929625EA0E}">
        <p15:presenceInfo xmlns:p15="http://schemas.microsoft.com/office/powerpoint/2012/main" userId="S-1-5-21-797332336-63391822-1267956476-557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3866"/>
    <a:srgbClr val="AB3D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852" autoAdjust="0"/>
    <p:restoredTop sz="95559"/>
  </p:normalViewPr>
  <p:slideViewPr>
    <p:cSldViewPr snapToGrid="0" snapToObjects="1">
      <p:cViewPr varScale="1">
        <p:scale>
          <a:sx n="86" d="100"/>
          <a:sy n="86" d="100"/>
        </p:scale>
        <p:origin x="1138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5058C-6ECA-0E4D-8BCE-9189F8F95E6A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1" y="4473893"/>
            <a:ext cx="560832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95A76-1837-1346-B2D0-5D8FEAF32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7063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6AFDFE-F0F8-4C62-8598-B3BB3A01B36D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4560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39058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75815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25431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98299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59738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40284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8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38647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64011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7719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8869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4744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9127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5938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7838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2957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3363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48070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9032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266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52323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0610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89012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93847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269861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997125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770185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329647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683396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155307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55778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98709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039348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459593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740367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66914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7910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4669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7440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6178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151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E37E-05F4-674C-AD4E-2106243F5975}" type="datetimeFigureOut">
              <a:rPr lang="es-CO" smtClean="0"/>
              <a:t>30/05/2021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F0B8E-66C2-2049-9E7A-AFFB689CC9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421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3EC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D690E37E-05F4-674C-AD4E-2106243F5975}" type="datetimeFigureOut">
              <a:rPr lang="es-CO" smtClean="0"/>
              <a:pPr/>
              <a:t>30/05/2021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F16F0B8E-66C2-2049-9E7A-AFFB689CC94E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3513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3EC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D690E37E-05F4-674C-AD4E-2106243F5975}" type="datetimeFigureOut">
              <a:rPr lang="es-CO" smtClean="0"/>
              <a:pPr/>
              <a:t>30/05/2021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F16F0B8E-66C2-2049-9E7A-AFFB689CC94E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136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CC0FE-805F-49DC-AF7D-9117F6B50B77}" type="datetimeFigureOut">
              <a:rPr lang="en-IN" smtClean="0"/>
              <a:t>30-05-2021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4994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3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.png"/><Relationship Id="rId5" Type="http://schemas.openxmlformats.org/officeDocument/2006/relationships/image" Target="../media/image5.svg"/><Relationship Id="rId10" Type="http://schemas.openxmlformats.org/officeDocument/2006/relationships/image" Target="../media/image9.emf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mailto:pmeza@mineducacion.gov.co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6" Type="http://schemas.openxmlformats.org/officeDocument/2006/relationships/hyperlink" Target="mailto:nquijano@mineducacion.gov.co" TargetMode="External"/><Relationship Id="rId5" Type="http://schemas.openxmlformats.org/officeDocument/2006/relationships/hyperlink" Target="mailto:isanchjez@mineducacion.gov.co" TargetMode="External"/><Relationship Id="rId4" Type="http://schemas.openxmlformats.org/officeDocument/2006/relationships/hyperlink" Target="mailto:lsuarez@mineducacion.gov.co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.em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9F7E742-9A93-E444-A0AA-7A1D6C3A1D63}"/>
              </a:ext>
            </a:extLst>
          </p:cNvPr>
          <p:cNvSpPr/>
          <p:nvPr/>
        </p:nvSpPr>
        <p:spPr>
          <a:xfrm>
            <a:off x="0" y="-7088"/>
            <a:ext cx="5233182" cy="6865088"/>
          </a:xfrm>
          <a:prstGeom prst="rect">
            <a:avLst/>
          </a:prstGeom>
          <a:solidFill>
            <a:srgbClr val="3F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E045114-6041-1241-9807-F9C1A4A4C6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6392" y="370842"/>
            <a:ext cx="5137827" cy="92938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5668B02-1F60-6049-BFEC-81CF881CB40F}"/>
              </a:ext>
            </a:extLst>
          </p:cNvPr>
          <p:cNvSpPr txBox="1"/>
          <p:nvPr/>
        </p:nvSpPr>
        <p:spPr>
          <a:xfrm>
            <a:off x="10081511" y="6311902"/>
            <a:ext cx="2110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005DA3"/>
                </a:solidFill>
                <a:effectLst/>
                <a:uLnTx/>
                <a:uFillTx/>
                <a:latin typeface="Work Sans Thin" pitchFamily="2" charset="77"/>
                <a:ea typeface="+mn-ea"/>
                <a:cs typeface="+mn-cs"/>
              </a:rPr>
              <a:t>Junio de 2021</a:t>
            </a: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srgbClr val="005DA3"/>
              </a:solidFill>
              <a:effectLst/>
              <a:uLnTx/>
              <a:uFillTx/>
              <a:latin typeface="Work Sans Thin" pitchFamily="2" charset="77"/>
              <a:ea typeface="+mn-ea"/>
              <a:cs typeface="+mn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8E439F4-BF3F-E340-B480-DC17A3733B63}"/>
              </a:ext>
            </a:extLst>
          </p:cNvPr>
          <p:cNvSpPr txBox="1"/>
          <p:nvPr/>
        </p:nvSpPr>
        <p:spPr>
          <a:xfrm>
            <a:off x="4336718" y="4727183"/>
            <a:ext cx="77585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Work Sans Light" pitchFamily="2" charset="77"/>
                <a:ea typeface="+mn-ea"/>
                <a:cs typeface="+mn-cs"/>
              </a:rPr>
              <a:t>Dirección de Cobertura y Equidad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Work Sans Light" pitchFamily="2" charset="77"/>
                <a:ea typeface="+mn-ea"/>
                <a:cs typeface="+mn-cs"/>
              </a:rPr>
              <a:t>Subdirección de Acceso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Work Sans Light" pitchFamily="2" charset="77"/>
                <a:ea typeface="+mn-ea"/>
                <a:cs typeface="+mn-cs"/>
              </a:rPr>
              <a:t>Gestión de Cobertura Educativa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8B36E08-FBED-491C-8314-ED45254838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904" r="45876" b="18603"/>
          <a:stretch/>
        </p:blipFill>
        <p:spPr>
          <a:xfrm>
            <a:off x="6543261" y="1733412"/>
            <a:ext cx="5351693" cy="2560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04811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0">
            <a:extLst>
              <a:ext uri="{FF2B5EF4-FFF2-40B4-BE49-F238E27FC236}">
                <a16:creationId xmlns:a16="http://schemas.microsoft.com/office/drawing/2014/main" id="{3D797484-AC73-F345-9FE7-F547B96F04E1}"/>
              </a:ext>
            </a:extLst>
          </p:cNvPr>
          <p:cNvSpPr/>
          <p:nvPr/>
        </p:nvSpPr>
        <p:spPr>
          <a:xfrm>
            <a:off x="61382" y="107236"/>
            <a:ext cx="4650458" cy="678742"/>
          </a:xfrm>
          <a:prstGeom prst="roundRect">
            <a:avLst>
              <a:gd name="adj" fmla="val 50000"/>
            </a:avLst>
          </a:prstGeom>
          <a:solidFill>
            <a:srgbClr val="9DB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Work Sans Thin"/>
            </a:endParaRPr>
          </a:p>
        </p:txBody>
      </p:sp>
      <p:sp>
        <p:nvSpPr>
          <p:cNvPr id="35" name="Oval 60">
            <a:extLst>
              <a:ext uri="{FF2B5EF4-FFF2-40B4-BE49-F238E27FC236}">
                <a16:creationId xmlns:a16="http://schemas.microsoft.com/office/drawing/2014/main" id="{B2DB1C0F-ED60-5846-AA9E-9383546872D7}"/>
              </a:ext>
            </a:extLst>
          </p:cNvPr>
          <p:cNvSpPr/>
          <p:nvPr/>
        </p:nvSpPr>
        <p:spPr>
          <a:xfrm>
            <a:off x="179712" y="113371"/>
            <a:ext cx="643888" cy="643888"/>
          </a:xfrm>
          <a:prstGeom prst="ellipse">
            <a:avLst/>
          </a:prstGeom>
          <a:gradFill flip="none" rotWithShape="1">
            <a:gsLst>
              <a:gs pos="0">
                <a:srgbClr val="DDE1E2"/>
              </a:gs>
              <a:gs pos="100000">
                <a:srgbClr val="FFFFFF"/>
              </a:gs>
            </a:gsLst>
            <a:lin ang="16200000" scaled="1"/>
            <a:tileRect/>
          </a:gradFill>
          <a:ln w="558800">
            <a:noFill/>
          </a:ln>
          <a:effectLst>
            <a:outerShdw blurRad="330200" dist="63500" dir="2700000" sx="106000" sy="106000" algn="tl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extrusionH="152400" prstMaterial="matte">
            <a:bevelT w="101600" h="12700" prst="softRound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Work Sans Thin" pitchFamily="2" charset="77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7FF2D74-FBA6-7A42-882B-63C11015C09D}"/>
              </a:ext>
            </a:extLst>
          </p:cNvPr>
          <p:cNvSpPr txBox="1"/>
          <p:nvPr/>
        </p:nvSpPr>
        <p:spPr>
          <a:xfrm>
            <a:off x="273114" y="93514"/>
            <a:ext cx="550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rgbClr val="F7678D"/>
                </a:solidFill>
                <a:latin typeface="Work Sans Thin" pitchFamily="2" charset="77"/>
              </a:rPr>
              <a:t>1.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FE1D36F5-3588-4A82-8620-388634E53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9149" y="3001938"/>
            <a:ext cx="754183" cy="604593"/>
          </a:xfrm>
          <a:prstGeom prst="rect">
            <a:avLst/>
          </a:prstGeom>
        </p:spPr>
      </p:pic>
      <p:pic>
        <p:nvPicPr>
          <p:cNvPr id="76" name="Gráfico 29" descr="Aula">
            <a:extLst>
              <a:ext uri="{FF2B5EF4-FFF2-40B4-BE49-F238E27FC236}">
                <a16:creationId xmlns:a16="http://schemas.microsoft.com/office/drawing/2014/main" id="{D2D75A1E-ED43-427A-910A-53B821469F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1393" y="2578612"/>
            <a:ext cx="1174103" cy="1148989"/>
          </a:xfrm>
          <a:prstGeom prst="rect">
            <a:avLst/>
          </a:prstGeom>
          <a:solidFill>
            <a:schemeClr val="accent1">
              <a:alpha val="83000"/>
            </a:schemeClr>
          </a:solidFill>
        </p:spPr>
      </p:pic>
      <p:sp>
        <p:nvSpPr>
          <p:cNvPr id="4" name="TextBox 96">
            <a:extLst>
              <a:ext uri="{FF2B5EF4-FFF2-40B4-BE49-F238E27FC236}">
                <a16:creationId xmlns:a16="http://schemas.microsoft.com/office/drawing/2014/main" id="{6510FF8B-4715-4E05-ADDA-A3E445080C82}"/>
              </a:ext>
            </a:extLst>
          </p:cNvPr>
          <p:cNvSpPr txBox="1"/>
          <p:nvPr/>
        </p:nvSpPr>
        <p:spPr>
          <a:xfrm>
            <a:off x="1031678" y="202062"/>
            <a:ext cx="3243542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Clr>
                <a:schemeClr val="lt1"/>
              </a:buClr>
              <a:buSzPct val="25000"/>
            </a:pPr>
            <a:r>
              <a:rPr lang="es-CO" sz="2800" b="1" dirty="0">
                <a:solidFill>
                  <a:srgbClr val="075676"/>
                </a:solidFill>
                <a:latin typeface="Work Sans Thin"/>
                <a:cs typeface="Segoe UI" charset="0"/>
              </a:rPr>
              <a:t>Variable Alternancia</a:t>
            </a:r>
          </a:p>
        </p:txBody>
      </p: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id="{8EAB7049-4C59-4835-945D-D9982285460F}"/>
              </a:ext>
            </a:extLst>
          </p:cNvPr>
          <p:cNvCxnSpPr>
            <a:cxnSpLocks/>
          </p:cNvCxnSpPr>
          <p:nvPr/>
        </p:nvCxnSpPr>
        <p:spPr>
          <a:xfrm flipV="1">
            <a:off x="2688346" y="3373527"/>
            <a:ext cx="299557" cy="20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reeform 1">
            <a:extLst>
              <a:ext uri="{FF2B5EF4-FFF2-40B4-BE49-F238E27FC236}">
                <a16:creationId xmlns:a16="http://schemas.microsoft.com/office/drawing/2014/main" id="{C42EFCDE-8584-4D01-AA63-701AC35173B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142951" y="2437691"/>
            <a:ext cx="3105292" cy="2132437"/>
          </a:xfrm>
          <a:custGeom>
            <a:avLst/>
            <a:gdLst>
              <a:gd name="T0" fmla="*/ 2147483646 w 10120"/>
              <a:gd name="T1" fmla="*/ 2147483646 h 6948"/>
              <a:gd name="T2" fmla="*/ 0 w 10120"/>
              <a:gd name="T3" fmla="*/ 2147483646 h 6948"/>
              <a:gd name="T4" fmla="*/ 2147483646 w 10120"/>
              <a:gd name="T5" fmla="*/ 0 h 6948"/>
              <a:gd name="T6" fmla="*/ 2147483646 w 10120"/>
              <a:gd name="T7" fmla="*/ 2147483646 h 6948"/>
              <a:gd name="T8" fmla="*/ 2147483646 w 10120"/>
              <a:gd name="T9" fmla="*/ 2147483646 h 69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120" h="6948">
                <a:moveTo>
                  <a:pt x="333" y="6871"/>
                </a:moveTo>
                <a:cubicBezTo>
                  <a:pt x="93" y="6281"/>
                  <a:pt x="0" y="5736"/>
                  <a:pt x="0" y="5060"/>
                </a:cubicBezTo>
                <a:cubicBezTo>
                  <a:pt x="0" y="2265"/>
                  <a:pt x="2265" y="0"/>
                  <a:pt x="5060" y="0"/>
                </a:cubicBezTo>
                <a:cubicBezTo>
                  <a:pt x="7854" y="0"/>
                  <a:pt x="10119" y="2265"/>
                  <a:pt x="10119" y="5060"/>
                </a:cubicBezTo>
                <a:cubicBezTo>
                  <a:pt x="10119" y="5736"/>
                  <a:pt x="9995" y="6358"/>
                  <a:pt x="9755" y="6947"/>
                </a:cubicBezTo>
              </a:path>
            </a:pathLst>
          </a:custGeom>
          <a:noFill/>
          <a:ln w="57150" cap="flat">
            <a:solidFill>
              <a:srgbClr val="81AB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900"/>
          </a:p>
        </p:txBody>
      </p:sp>
      <p:sp>
        <p:nvSpPr>
          <p:cNvPr id="79" name="Freeform 2">
            <a:extLst>
              <a:ext uri="{FF2B5EF4-FFF2-40B4-BE49-F238E27FC236}">
                <a16:creationId xmlns:a16="http://schemas.microsoft.com/office/drawing/2014/main" id="{A788B9EE-9B58-4689-AEA6-79D9846B843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105065" y="2478283"/>
            <a:ext cx="2932100" cy="2051252"/>
          </a:xfrm>
          <a:custGeom>
            <a:avLst/>
            <a:gdLst>
              <a:gd name="T0" fmla="*/ 2147483646 w 9555"/>
              <a:gd name="T1" fmla="*/ 2147483646 h 6683"/>
              <a:gd name="T2" fmla="*/ 2147483646 w 9555"/>
              <a:gd name="T3" fmla="*/ 0 h 6683"/>
              <a:gd name="T4" fmla="*/ 0 w 9555"/>
              <a:gd name="T5" fmla="*/ 2147483646 h 6683"/>
              <a:gd name="T6" fmla="*/ 2147483646 w 9555"/>
              <a:gd name="T7" fmla="*/ 2147483646 h 6683"/>
              <a:gd name="T8" fmla="*/ 2147483646 w 9555"/>
              <a:gd name="T9" fmla="*/ 2147483646 h 6683"/>
              <a:gd name="T10" fmla="*/ 2147483646 w 9555"/>
              <a:gd name="T11" fmla="*/ 2147483646 h 6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555" h="6683">
                <a:moveTo>
                  <a:pt x="9554" y="4776"/>
                </a:moveTo>
                <a:cubicBezTo>
                  <a:pt x="9554" y="2138"/>
                  <a:pt x="7415" y="0"/>
                  <a:pt x="4777" y="0"/>
                </a:cubicBezTo>
                <a:cubicBezTo>
                  <a:pt x="2139" y="0"/>
                  <a:pt x="0" y="2138"/>
                  <a:pt x="0" y="4776"/>
                </a:cubicBezTo>
                <a:cubicBezTo>
                  <a:pt x="0" y="5453"/>
                  <a:pt x="141" y="6098"/>
                  <a:pt x="395" y="6682"/>
                </a:cubicBezTo>
                <a:lnTo>
                  <a:pt x="9158" y="6682"/>
                </a:lnTo>
                <a:cubicBezTo>
                  <a:pt x="9413" y="6098"/>
                  <a:pt x="9554" y="5453"/>
                  <a:pt x="9554" y="4776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  <a:effectLst/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81" name="Freeform 4">
            <a:extLst>
              <a:ext uri="{FF2B5EF4-FFF2-40B4-BE49-F238E27FC236}">
                <a16:creationId xmlns:a16="http://schemas.microsoft.com/office/drawing/2014/main" id="{342C89EB-2C96-49AE-9824-07F817E8600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12989" y="779464"/>
            <a:ext cx="45719" cy="1860941"/>
          </a:xfrm>
          <a:custGeom>
            <a:avLst/>
            <a:gdLst>
              <a:gd name="T0" fmla="*/ 2147483646 w 1497"/>
              <a:gd name="T1" fmla="*/ 2147483646 h 8130"/>
              <a:gd name="T2" fmla="*/ 0 w 1497"/>
              <a:gd name="T3" fmla="*/ 2147483646 h 8130"/>
              <a:gd name="T4" fmla="*/ 0 w 1497"/>
              <a:gd name="T5" fmla="*/ 0 h 81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97" h="8130">
                <a:moveTo>
                  <a:pt x="1496" y="8129"/>
                </a:moveTo>
                <a:lnTo>
                  <a:pt x="0" y="8129"/>
                </a:lnTo>
                <a:lnTo>
                  <a:pt x="0" y="0"/>
                </a:lnTo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 sz="900"/>
          </a:p>
        </p:txBody>
      </p:sp>
      <p:sp>
        <p:nvSpPr>
          <p:cNvPr id="83" name="Freeform 8">
            <a:extLst>
              <a:ext uri="{FF2B5EF4-FFF2-40B4-BE49-F238E27FC236}">
                <a16:creationId xmlns:a16="http://schemas.microsoft.com/office/drawing/2014/main" id="{0C67AE1A-78C3-4414-8204-4E1260DF906F}"/>
              </a:ext>
            </a:extLst>
          </p:cNvPr>
          <p:cNvSpPr>
            <a:spLocks noChangeArrowheads="1"/>
          </p:cNvSpPr>
          <p:nvPr/>
        </p:nvSpPr>
        <p:spPr bwMode="auto">
          <a:xfrm rot="6005513">
            <a:off x="1187791" y="1792955"/>
            <a:ext cx="93363" cy="93362"/>
          </a:xfrm>
          <a:custGeom>
            <a:avLst/>
            <a:gdLst>
              <a:gd name="T0" fmla="*/ 2147483646 w 306"/>
              <a:gd name="T1" fmla="*/ 2147483646 h 306"/>
              <a:gd name="T2" fmla="*/ 0 w 306"/>
              <a:gd name="T3" fmla="*/ 2147483646 h 306"/>
              <a:gd name="T4" fmla="*/ 2147483646 w 306"/>
              <a:gd name="T5" fmla="*/ 0 h 306"/>
              <a:gd name="T6" fmla="*/ 2147483646 w 306"/>
              <a:gd name="T7" fmla="*/ 2147483646 h 306"/>
              <a:gd name="T8" fmla="*/ 2147483646 w 306"/>
              <a:gd name="T9" fmla="*/ 2147483646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6">
                <a:moveTo>
                  <a:pt x="153" y="305"/>
                </a:moveTo>
                <a:cubicBezTo>
                  <a:pt x="68" y="305"/>
                  <a:pt x="0" y="237"/>
                  <a:pt x="0" y="152"/>
                </a:cubicBezTo>
                <a:cubicBezTo>
                  <a:pt x="0" y="68"/>
                  <a:pt x="68" y="0"/>
                  <a:pt x="153" y="0"/>
                </a:cubicBezTo>
                <a:cubicBezTo>
                  <a:pt x="237" y="0"/>
                  <a:pt x="305" y="68"/>
                  <a:pt x="305" y="152"/>
                </a:cubicBezTo>
                <a:cubicBezTo>
                  <a:pt x="305" y="237"/>
                  <a:pt x="237" y="305"/>
                  <a:pt x="153" y="305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87" name="Freeform 25">
            <a:extLst>
              <a:ext uri="{FF2B5EF4-FFF2-40B4-BE49-F238E27FC236}">
                <a16:creationId xmlns:a16="http://schemas.microsoft.com/office/drawing/2014/main" id="{48839A26-7E4B-4F74-9A99-F97308FFAA3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48862" y="4426591"/>
            <a:ext cx="250069" cy="551118"/>
          </a:xfrm>
          <a:custGeom>
            <a:avLst/>
            <a:gdLst>
              <a:gd name="T0" fmla="*/ 0 w 772"/>
              <a:gd name="T1" fmla="*/ 2147483646 h 1888"/>
              <a:gd name="T2" fmla="*/ 2147483646 w 772"/>
              <a:gd name="T3" fmla="*/ 2147483646 h 1888"/>
              <a:gd name="T4" fmla="*/ 2147483646 w 772"/>
              <a:gd name="T5" fmla="*/ 0 h 18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72" h="1888">
                <a:moveTo>
                  <a:pt x="0" y="1887"/>
                </a:moveTo>
                <a:lnTo>
                  <a:pt x="771" y="1887"/>
                </a:lnTo>
                <a:lnTo>
                  <a:pt x="771" y="0"/>
                </a:lnTo>
              </a:path>
            </a:pathLst>
          </a:custGeom>
          <a:noFill/>
          <a:ln w="38100" cap="flat">
            <a:solidFill>
              <a:srgbClr val="81AB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900"/>
          </a:p>
        </p:txBody>
      </p:sp>
      <p:sp>
        <p:nvSpPr>
          <p:cNvPr id="88" name="Freeform 27">
            <a:extLst>
              <a:ext uri="{FF2B5EF4-FFF2-40B4-BE49-F238E27FC236}">
                <a16:creationId xmlns:a16="http://schemas.microsoft.com/office/drawing/2014/main" id="{A4B67D22-EBC3-49B9-8C90-3D57C9F8D44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52336" y="4512591"/>
            <a:ext cx="93362" cy="93362"/>
          </a:xfrm>
          <a:custGeom>
            <a:avLst/>
            <a:gdLst>
              <a:gd name="T0" fmla="*/ 2147483646 w 305"/>
              <a:gd name="T1" fmla="*/ 2147483646 h 306"/>
              <a:gd name="T2" fmla="*/ 2147483646 w 305"/>
              <a:gd name="T3" fmla="*/ 2147483646 h 306"/>
              <a:gd name="T4" fmla="*/ 2147483646 w 305"/>
              <a:gd name="T5" fmla="*/ 0 h 306"/>
              <a:gd name="T6" fmla="*/ 0 w 305"/>
              <a:gd name="T7" fmla="*/ 2147483646 h 306"/>
              <a:gd name="T8" fmla="*/ 2147483646 w 305"/>
              <a:gd name="T9" fmla="*/ 2147483646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5" h="306">
                <a:moveTo>
                  <a:pt x="152" y="305"/>
                </a:moveTo>
                <a:cubicBezTo>
                  <a:pt x="236" y="305"/>
                  <a:pt x="304" y="237"/>
                  <a:pt x="304" y="153"/>
                </a:cubicBezTo>
                <a:cubicBezTo>
                  <a:pt x="304" y="68"/>
                  <a:pt x="236" y="0"/>
                  <a:pt x="152" y="0"/>
                </a:cubicBezTo>
                <a:cubicBezTo>
                  <a:pt x="68" y="0"/>
                  <a:pt x="0" y="68"/>
                  <a:pt x="0" y="153"/>
                </a:cubicBezTo>
                <a:cubicBezTo>
                  <a:pt x="0" y="237"/>
                  <a:pt x="68" y="305"/>
                  <a:pt x="152" y="30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89" name="Freeform 32">
            <a:extLst>
              <a:ext uri="{FF2B5EF4-FFF2-40B4-BE49-F238E27FC236}">
                <a16:creationId xmlns:a16="http://schemas.microsoft.com/office/drawing/2014/main" id="{2B264B69-7F91-4945-B1A0-B0D4097A104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565967" y="4924636"/>
            <a:ext cx="720264" cy="1441439"/>
          </a:xfrm>
          <a:custGeom>
            <a:avLst/>
            <a:gdLst>
              <a:gd name="T0" fmla="*/ 0 w 1497"/>
              <a:gd name="T1" fmla="*/ 2147483646 h 8129"/>
              <a:gd name="T2" fmla="*/ 2147483646 w 1497"/>
              <a:gd name="T3" fmla="*/ 2147483646 h 8129"/>
              <a:gd name="T4" fmla="*/ 2147483646 w 1497"/>
              <a:gd name="T5" fmla="*/ 0 h 812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97" h="8129">
                <a:moveTo>
                  <a:pt x="0" y="8128"/>
                </a:moveTo>
                <a:lnTo>
                  <a:pt x="1496" y="8128"/>
                </a:lnTo>
                <a:lnTo>
                  <a:pt x="1496" y="0"/>
                </a:lnTo>
              </a:path>
            </a:pathLst>
          </a:custGeom>
          <a:noFill/>
          <a:ln w="381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900"/>
          </a:p>
        </p:txBody>
      </p:sp>
      <p:sp>
        <p:nvSpPr>
          <p:cNvPr id="90" name="Freeform 36">
            <a:extLst>
              <a:ext uri="{FF2B5EF4-FFF2-40B4-BE49-F238E27FC236}">
                <a16:creationId xmlns:a16="http://schemas.microsoft.com/office/drawing/2014/main" id="{16CF61C0-221C-47FE-A239-EB867CEB51F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158025" y="5141799"/>
            <a:ext cx="93362" cy="93363"/>
          </a:xfrm>
          <a:custGeom>
            <a:avLst/>
            <a:gdLst>
              <a:gd name="T0" fmla="*/ 2147483646 w 306"/>
              <a:gd name="T1" fmla="*/ 2147483646 h 306"/>
              <a:gd name="T2" fmla="*/ 2147483646 w 306"/>
              <a:gd name="T3" fmla="*/ 2147483646 h 306"/>
              <a:gd name="T4" fmla="*/ 2147483646 w 306"/>
              <a:gd name="T5" fmla="*/ 0 h 306"/>
              <a:gd name="T6" fmla="*/ 0 w 306"/>
              <a:gd name="T7" fmla="*/ 2147483646 h 306"/>
              <a:gd name="T8" fmla="*/ 2147483646 w 306"/>
              <a:gd name="T9" fmla="*/ 2147483646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6">
                <a:moveTo>
                  <a:pt x="153" y="305"/>
                </a:moveTo>
                <a:cubicBezTo>
                  <a:pt x="237" y="305"/>
                  <a:pt x="305" y="237"/>
                  <a:pt x="305" y="152"/>
                </a:cubicBezTo>
                <a:cubicBezTo>
                  <a:pt x="305" y="69"/>
                  <a:pt x="237" y="0"/>
                  <a:pt x="153" y="0"/>
                </a:cubicBezTo>
                <a:cubicBezTo>
                  <a:pt x="69" y="0"/>
                  <a:pt x="0" y="69"/>
                  <a:pt x="0" y="152"/>
                </a:cubicBezTo>
                <a:cubicBezTo>
                  <a:pt x="0" y="237"/>
                  <a:pt x="69" y="305"/>
                  <a:pt x="153" y="305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91" name="Rectángulo 90">
            <a:extLst>
              <a:ext uri="{FF2B5EF4-FFF2-40B4-BE49-F238E27FC236}">
                <a16:creationId xmlns:a16="http://schemas.microsoft.com/office/drawing/2014/main" id="{EE2E2019-61B6-4F6B-8FC1-D95D38178AC9}"/>
              </a:ext>
            </a:extLst>
          </p:cNvPr>
          <p:cNvSpPr/>
          <p:nvPr/>
        </p:nvSpPr>
        <p:spPr>
          <a:xfrm>
            <a:off x="216289" y="1267800"/>
            <a:ext cx="119070" cy="4508449"/>
          </a:xfrm>
          <a:prstGeom prst="rect">
            <a:avLst/>
          </a:prstGeom>
          <a:solidFill>
            <a:srgbClr val="4A7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65F853D6-0C2E-41E8-939B-A0D9AF253EE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98" y="6264174"/>
            <a:ext cx="2402716" cy="457063"/>
          </a:xfrm>
          <a:prstGeom prst="rect">
            <a:avLst/>
          </a:prstGeom>
        </p:spPr>
      </p:pic>
      <p:grpSp>
        <p:nvGrpSpPr>
          <p:cNvPr id="157" name="Grupo 156">
            <a:extLst>
              <a:ext uri="{FF2B5EF4-FFF2-40B4-BE49-F238E27FC236}">
                <a16:creationId xmlns:a16="http://schemas.microsoft.com/office/drawing/2014/main" id="{2FC687C1-7452-493F-9386-2BF4CA9E7E35}"/>
              </a:ext>
            </a:extLst>
          </p:cNvPr>
          <p:cNvGrpSpPr/>
          <p:nvPr/>
        </p:nvGrpSpPr>
        <p:grpSpPr>
          <a:xfrm>
            <a:off x="2990744" y="1058284"/>
            <a:ext cx="5012366" cy="1179580"/>
            <a:chOff x="3690532" y="542903"/>
            <a:chExt cx="3805361" cy="1179580"/>
          </a:xfrm>
        </p:grpSpPr>
        <p:cxnSp>
          <p:nvCxnSpPr>
            <p:cNvPr id="158" name="Conector recto 157">
              <a:extLst>
                <a:ext uri="{FF2B5EF4-FFF2-40B4-BE49-F238E27FC236}">
                  <a16:creationId xmlns:a16="http://schemas.microsoft.com/office/drawing/2014/main" id="{C7B4E55B-F5BB-417E-A394-1C395FDABA69}"/>
                </a:ext>
              </a:extLst>
            </p:cNvPr>
            <p:cNvCxnSpPr>
              <a:cxnSpLocks/>
            </p:cNvCxnSpPr>
            <p:nvPr/>
          </p:nvCxnSpPr>
          <p:spPr>
            <a:xfrm>
              <a:off x="5115136" y="542903"/>
              <a:ext cx="1" cy="117958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Freeform 5">
              <a:extLst>
                <a:ext uri="{FF2B5EF4-FFF2-40B4-BE49-F238E27FC236}">
                  <a16:creationId xmlns:a16="http://schemas.microsoft.com/office/drawing/2014/main" id="{540B28EA-2AAC-4595-9C06-83CA3E1353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899948" y="776160"/>
              <a:ext cx="948502" cy="857985"/>
            </a:xfrm>
            <a:custGeom>
              <a:avLst/>
              <a:gdLst>
                <a:gd name="T0" fmla="*/ 0 w 3091"/>
                <a:gd name="T1" fmla="*/ 2147483646 h 3092"/>
                <a:gd name="T2" fmla="*/ 2147483646 w 3091"/>
                <a:gd name="T3" fmla="*/ 2147483646 h 3092"/>
                <a:gd name="T4" fmla="*/ 2147483646 w 3091"/>
                <a:gd name="T5" fmla="*/ 2147483646 h 3092"/>
                <a:gd name="T6" fmla="*/ 2147483646 w 3091"/>
                <a:gd name="T7" fmla="*/ 0 h 3092"/>
                <a:gd name="T8" fmla="*/ 0 w 3091"/>
                <a:gd name="T9" fmla="*/ 2147483646 h 30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91" h="3092">
                  <a:moveTo>
                    <a:pt x="0" y="1545"/>
                  </a:moveTo>
                  <a:cubicBezTo>
                    <a:pt x="0" y="2398"/>
                    <a:pt x="692" y="3091"/>
                    <a:pt x="1545" y="3091"/>
                  </a:cubicBezTo>
                  <a:cubicBezTo>
                    <a:pt x="2398" y="3091"/>
                    <a:pt x="3090" y="2398"/>
                    <a:pt x="3090" y="1545"/>
                  </a:cubicBezTo>
                  <a:cubicBezTo>
                    <a:pt x="3090" y="692"/>
                    <a:pt x="2398" y="0"/>
                    <a:pt x="1545" y="0"/>
                  </a:cubicBezTo>
                  <a:cubicBezTo>
                    <a:pt x="692" y="0"/>
                    <a:pt x="0" y="692"/>
                    <a:pt x="0" y="1545"/>
                  </a:cubicBezTo>
                </a:path>
              </a:pathLst>
            </a:custGeom>
            <a:noFill/>
            <a:ln w="38100" cap="flat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highlight>
                  <a:srgbClr val="00FF00"/>
                </a:highlight>
              </a:endParaRPr>
            </a:p>
          </p:txBody>
        </p:sp>
        <p:sp>
          <p:nvSpPr>
            <p:cNvPr id="160" name="Freeform 7">
              <a:extLst>
                <a:ext uri="{FF2B5EF4-FFF2-40B4-BE49-F238E27FC236}">
                  <a16:creationId xmlns:a16="http://schemas.microsoft.com/office/drawing/2014/main" id="{8E9E0AF7-CBD2-4C10-871A-2ACA1D3914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72343" y="1135838"/>
              <a:ext cx="93124" cy="56746"/>
            </a:xfrm>
            <a:custGeom>
              <a:avLst/>
              <a:gdLst>
                <a:gd name="T0" fmla="*/ 2147483646 w 306"/>
                <a:gd name="T1" fmla="*/ 2147483646 h 306"/>
                <a:gd name="T2" fmla="*/ 0 w 306"/>
                <a:gd name="T3" fmla="*/ 2147483646 h 306"/>
                <a:gd name="T4" fmla="*/ 2147483646 w 306"/>
                <a:gd name="T5" fmla="*/ 0 h 306"/>
                <a:gd name="T6" fmla="*/ 2147483646 w 306"/>
                <a:gd name="T7" fmla="*/ 2147483646 h 306"/>
                <a:gd name="T8" fmla="*/ 2147483646 w 306"/>
                <a:gd name="T9" fmla="*/ 2147483646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306">
                  <a:moveTo>
                    <a:pt x="152" y="305"/>
                  </a:moveTo>
                  <a:cubicBezTo>
                    <a:pt x="68" y="305"/>
                    <a:pt x="0" y="237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7" y="0"/>
                    <a:pt x="305" y="68"/>
                    <a:pt x="305" y="152"/>
                  </a:cubicBezTo>
                  <a:cubicBezTo>
                    <a:pt x="305" y="237"/>
                    <a:pt x="237" y="305"/>
                    <a:pt x="152" y="30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  <p:cxnSp>
          <p:nvCxnSpPr>
            <p:cNvPr id="161" name="Conector recto 160">
              <a:extLst>
                <a:ext uri="{FF2B5EF4-FFF2-40B4-BE49-F238E27FC236}">
                  <a16:creationId xmlns:a16="http://schemas.microsoft.com/office/drawing/2014/main" id="{12FBDA14-A1B1-4AFF-AD01-F97EAD3780E8}"/>
                </a:ext>
              </a:extLst>
            </p:cNvPr>
            <p:cNvCxnSpPr/>
            <p:nvPr/>
          </p:nvCxnSpPr>
          <p:spPr>
            <a:xfrm>
              <a:off x="4825469" y="1162591"/>
              <a:ext cx="21378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Shape 2538">
              <a:extLst>
                <a:ext uri="{FF2B5EF4-FFF2-40B4-BE49-F238E27FC236}">
                  <a16:creationId xmlns:a16="http://schemas.microsoft.com/office/drawing/2014/main" id="{C38B5757-839B-4F10-B788-5696440BB1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26171" y="1234079"/>
              <a:ext cx="228541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5891"/>
                  </a:moveTo>
                  <a:lnTo>
                    <a:pt x="1200" y="5891"/>
                  </a:lnTo>
                  <a:lnTo>
                    <a:pt x="1200" y="3927"/>
                  </a:lnTo>
                  <a:lnTo>
                    <a:pt x="6000" y="3927"/>
                  </a:lnTo>
                  <a:cubicBezTo>
                    <a:pt x="6000" y="4469"/>
                    <a:pt x="6538" y="4909"/>
                    <a:pt x="7200" y="4909"/>
                  </a:cubicBezTo>
                  <a:lnTo>
                    <a:pt x="14400" y="4909"/>
                  </a:lnTo>
                  <a:cubicBezTo>
                    <a:pt x="15062" y="4909"/>
                    <a:pt x="15600" y="4469"/>
                    <a:pt x="15600" y="3927"/>
                  </a:cubicBezTo>
                  <a:lnTo>
                    <a:pt x="20400" y="3927"/>
                  </a:lnTo>
                  <a:cubicBezTo>
                    <a:pt x="20400" y="3927"/>
                    <a:pt x="20400" y="5891"/>
                    <a:pt x="20400" y="5891"/>
                  </a:cubicBezTo>
                  <a:close/>
                  <a:moveTo>
                    <a:pt x="20400" y="20618"/>
                  </a:moveTo>
                  <a:lnTo>
                    <a:pt x="1200" y="20618"/>
                  </a:lnTo>
                  <a:lnTo>
                    <a:pt x="1200" y="6873"/>
                  </a:lnTo>
                  <a:lnTo>
                    <a:pt x="20400" y="6873"/>
                  </a:lnTo>
                  <a:cubicBezTo>
                    <a:pt x="20400" y="6873"/>
                    <a:pt x="20400" y="20618"/>
                    <a:pt x="20400" y="20618"/>
                  </a:cubicBezTo>
                  <a:close/>
                  <a:moveTo>
                    <a:pt x="7200" y="1964"/>
                  </a:moveTo>
                  <a:lnTo>
                    <a:pt x="14400" y="1964"/>
                  </a:lnTo>
                  <a:lnTo>
                    <a:pt x="14400" y="3927"/>
                  </a:lnTo>
                  <a:lnTo>
                    <a:pt x="7200" y="3927"/>
                  </a:lnTo>
                  <a:cubicBezTo>
                    <a:pt x="7200" y="3927"/>
                    <a:pt x="7200" y="1964"/>
                    <a:pt x="7200" y="1964"/>
                  </a:cubicBezTo>
                  <a:close/>
                  <a:moveTo>
                    <a:pt x="20400" y="2945"/>
                  </a:moveTo>
                  <a:lnTo>
                    <a:pt x="15600" y="2945"/>
                  </a:lnTo>
                  <a:lnTo>
                    <a:pt x="15600" y="1964"/>
                  </a:lnTo>
                  <a:cubicBezTo>
                    <a:pt x="15600" y="1422"/>
                    <a:pt x="15062" y="982"/>
                    <a:pt x="14400" y="982"/>
                  </a:cubicBezTo>
                  <a:lnTo>
                    <a:pt x="12000" y="982"/>
                  </a:lnTo>
                  <a:cubicBezTo>
                    <a:pt x="12000" y="440"/>
                    <a:pt x="11462" y="0"/>
                    <a:pt x="10800" y="0"/>
                  </a:cubicBezTo>
                  <a:cubicBezTo>
                    <a:pt x="10138" y="0"/>
                    <a:pt x="9600" y="440"/>
                    <a:pt x="9600" y="982"/>
                  </a:cubicBezTo>
                  <a:lnTo>
                    <a:pt x="7200" y="982"/>
                  </a:lnTo>
                  <a:cubicBezTo>
                    <a:pt x="6538" y="982"/>
                    <a:pt x="6000" y="1422"/>
                    <a:pt x="6000" y="1964"/>
                  </a:cubicBezTo>
                  <a:lnTo>
                    <a:pt x="6000" y="2945"/>
                  </a:lnTo>
                  <a:lnTo>
                    <a:pt x="1200" y="2945"/>
                  </a:lnTo>
                  <a:cubicBezTo>
                    <a:pt x="538" y="2945"/>
                    <a:pt x="0" y="3386"/>
                    <a:pt x="0" y="3927"/>
                  </a:cubicBezTo>
                  <a:lnTo>
                    <a:pt x="0" y="20618"/>
                  </a:lnTo>
                  <a:cubicBezTo>
                    <a:pt x="0" y="21160"/>
                    <a:pt x="538" y="21600"/>
                    <a:pt x="1200" y="21600"/>
                  </a:cubicBezTo>
                  <a:lnTo>
                    <a:pt x="20400" y="21600"/>
                  </a:lnTo>
                  <a:cubicBezTo>
                    <a:pt x="21062" y="21600"/>
                    <a:pt x="21600" y="21160"/>
                    <a:pt x="21600" y="20618"/>
                  </a:cubicBezTo>
                  <a:lnTo>
                    <a:pt x="21600" y="3927"/>
                  </a:lnTo>
                  <a:cubicBezTo>
                    <a:pt x="21600" y="3386"/>
                    <a:pt x="21062" y="2945"/>
                    <a:pt x="20400" y="2945"/>
                  </a:cubicBezTo>
                  <a:moveTo>
                    <a:pt x="4200" y="16691"/>
                  </a:moveTo>
                  <a:lnTo>
                    <a:pt x="15000" y="16691"/>
                  </a:lnTo>
                  <a:cubicBezTo>
                    <a:pt x="15331" y="16691"/>
                    <a:pt x="15600" y="16472"/>
                    <a:pt x="15600" y="16200"/>
                  </a:cubicBezTo>
                  <a:cubicBezTo>
                    <a:pt x="15600" y="15929"/>
                    <a:pt x="15331" y="15709"/>
                    <a:pt x="15000" y="15709"/>
                  </a:cubicBezTo>
                  <a:lnTo>
                    <a:pt x="4200" y="15709"/>
                  </a:lnTo>
                  <a:cubicBezTo>
                    <a:pt x="3869" y="15709"/>
                    <a:pt x="3600" y="15929"/>
                    <a:pt x="3600" y="16200"/>
                  </a:cubicBezTo>
                  <a:cubicBezTo>
                    <a:pt x="3600" y="16472"/>
                    <a:pt x="3869" y="16691"/>
                    <a:pt x="4200" y="16691"/>
                  </a:cubicBezTo>
                  <a:moveTo>
                    <a:pt x="4200" y="13745"/>
                  </a:moveTo>
                  <a:lnTo>
                    <a:pt x="17400" y="13745"/>
                  </a:lnTo>
                  <a:cubicBezTo>
                    <a:pt x="17731" y="13745"/>
                    <a:pt x="18000" y="13526"/>
                    <a:pt x="18000" y="13255"/>
                  </a:cubicBezTo>
                  <a:cubicBezTo>
                    <a:pt x="18000" y="12984"/>
                    <a:pt x="17731" y="12764"/>
                    <a:pt x="17400" y="12764"/>
                  </a:cubicBezTo>
                  <a:lnTo>
                    <a:pt x="4200" y="12764"/>
                  </a:lnTo>
                  <a:cubicBezTo>
                    <a:pt x="3869" y="12764"/>
                    <a:pt x="3600" y="12984"/>
                    <a:pt x="3600" y="13255"/>
                  </a:cubicBezTo>
                  <a:cubicBezTo>
                    <a:pt x="3600" y="13526"/>
                    <a:pt x="3869" y="13745"/>
                    <a:pt x="4200" y="13745"/>
                  </a:cubicBezTo>
                  <a:moveTo>
                    <a:pt x="4200" y="10800"/>
                  </a:moveTo>
                  <a:lnTo>
                    <a:pt x="11400" y="10800"/>
                  </a:lnTo>
                  <a:cubicBezTo>
                    <a:pt x="11731" y="10800"/>
                    <a:pt x="12000" y="10581"/>
                    <a:pt x="12000" y="10309"/>
                  </a:cubicBezTo>
                  <a:cubicBezTo>
                    <a:pt x="12000" y="10038"/>
                    <a:pt x="11731" y="9818"/>
                    <a:pt x="11400" y="9818"/>
                  </a:cubicBezTo>
                  <a:lnTo>
                    <a:pt x="4200" y="9818"/>
                  </a:lnTo>
                  <a:cubicBezTo>
                    <a:pt x="3869" y="9818"/>
                    <a:pt x="3600" y="10038"/>
                    <a:pt x="3600" y="10309"/>
                  </a:cubicBezTo>
                  <a:cubicBezTo>
                    <a:pt x="3600" y="10581"/>
                    <a:pt x="3869" y="10800"/>
                    <a:pt x="42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b="1" dirty="0">
                <a:latin typeface="Open Sans Semibold" charset="0"/>
                <a:ea typeface="Open Sans Semibold" charset="0"/>
                <a:cs typeface="Open Sans Semibold" charset="0"/>
              </a:endParaRPr>
            </a:p>
          </p:txBody>
        </p:sp>
        <p:grpSp>
          <p:nvGrpSpPr>
            <p:cNvPr id="163" name="14 Grupo">
              <a:extLst>
                <a:ext uri="{FF2B5EF4-FFF2-40B4-BE49-F238E27FC236}">
                  <a16:creationId xmlns:a16="http://schemas.microsoft.com/office/drawing/2014/main" id="{E2616637-449B-4B4A-9871-D5C0B9232DF0}"/>
                </a:ext>
              </a:extLst>
            </p:cNvPr>
            <p:cNvGrpSpPr/>
            <p:nvPr/>
          </p:nvGrpSpPr>
          <p:grpSpPr>
            <a:xfrm rot="257920">
              <a:off x="4092909" y="924055"/>
              <a:ext cx="515737" cy="612491"/>
              <a:chOff x="0" y="0"/>
              <a:chExt cx="5222875" cy="6415087"/>
            </a:xfrm>
            <a:solidFill>
              <a:srgbClr val="81ABFF"/>
            </a:solidFill>
            <a:effectLst>
              <a:glow rad="50800">
                <a:schemeClr val="accent1">
                  <a:alpha val="21000"/>
                </a:schemeClr>
              </a:glow>
            </a:effectLst>
            <a:scene3d>
              <a:camera prst="orthographicFront"/>
              <a:lightRig rig="threePt" dir="t"/>
            </a:scene3d>
          </p:grpSpPr>
          <p:sp>
            <p:nvSpPr>
              <p:cNvPr id="168" name="Freeform 15">
                <a:extLst>
                  <a:ext uri="{FF2B5EF4-FFF2-40B4-BE49-F238E27FC236}">
                    <a16:creationId xmlns:a16="http://schemas.microsoft.com/office/drawing/2014/main" id="{9E35630B-461C-45A3-B9EB-8FBEB69124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000" y="1562100"/>
                <a:ext cx="830262" cy="1833562"/>
              </a:xfrm>
              <a:custGeom>
                <a:avLst/>
                <a:gdLst>
                  <a:gd name="T0" fmla="*/ 2198 w 2305"/>
                  <a:gd name="T1" fmla="*/ 3211 h 5092"/>
                  <a:gd name="T2" fmla="*/ 2162 w 2305"/>
                  <a:gd name="T3" fmla="*/ 2929 h 5092"/>
                  <a:gd name="T4" fmla="*/ 1995 w 2305"/>
                  <a:gd name="T5" fmla="*/ 2752 h 5092"/>
                  <a:gd name="T6" fmla="*/ 1730 w 2305"/>
                  <a:gd name="T7" fmla="*/ 2646 h 5092"/>
                  <a:gd name="T8" fmla="*/ 1421 w 2305"/>
                  <a:gd name="T9" fmla="*/ 2567 h 5092"/>
                  <a:gd name="T10" fmla="*/ 1377 w 2305"/>
                  <a:gd name="T11" fmla="*/ 2329 h 5092"/>
                  <a:gd name="T12" fmla="*/ 1183 w 2305"/>
                  <a:gd name="T13" fmla="*/ 2152 h 5092"/>
                  <a:gd name="T14" fmla="*/ 1253 w 2305"/>
                  <a:gd name="T15" fmla="*/ 1923 h 5092"/>
                  <a:gd name="T16" fmla="*/ 1412 w 2305"/>
                  <a:gd name="T17" fmla="*/ 1720 h 5092"/>
                  <a:gd name="T18" fmla="*/ 1668 w 2305"/>
                  <a:gd name="T19" fmla="*/ 1614 h 5092"/>
                  <a:gd name="T20" fmla="*/ 1456 w 2305"/>
                  <a:gd name="T21" fmla="*/ 1393 h 5092"/>
                  <a:gd name="T22" fmla="*/ 945 w 2305"/>
                  <a:gd name="T23" fmla="*/ 829 h 5092"/>
                  <a:gd name="T24" fmla="*/ 1112 w 2305"/>
                  <a:gd name="T25" fmla="*/ 618 h 5092"/>
                  <a:gd name="T26" fmla="*/ 1059 w 2305"/>
                  <a:gd name="T27" fmla="*/ 371 h 5092"/>
                  <a:gd name="T28" fmla="*/ 768 w 2305"/>
                  <a:gd name="T29" fmla="*/ 177 h 5092"/>
                  <a:gd name="T30" fmla="*/ 503 w 2305"/>
                  <a:gd name="T31" fmla="*/ 106 h 5092"/>
                  <a:gd name="T32" fmla="*/ 627 w 2305"/>
                  <a:gd name="T33" fmla="*/ 371 h 5092"/>
                  <a:gd name="T34" fmla="*/ 786 w 2305"/>
                  <a:gd name="T35" fmla="*/ 609 h 5092"/>
                  <a:gd name="T36" fmla="*/ 742 w 2305"/>
                  <a:gd name="T37" fmla="*/ 829 h 5092"/>
                  <a:gd name="T38" fmla="*/ 283 w 2305"/>
                  <a:gd name="T39" fmla="*/ 1120 h 5092"/>
                  <a:gd name="T40" fmla="*/ 186 w 2305"/>
                  <a:gd name="T41" fmla="*/ 1279 h 5092"/>
                  <a:gd name="T42" fmla="*/ 71 w 2305"/>
                  <a:gd name="T43" fmla="*/ 1605 h 5092"/>
                  <a:gd name="T44" fmla="*/ 309 w 2305"/>
                  <a:gd name="T45" fmla="*/ 1852 h 5092"/>
                  <a:gd name="T46" fmla="*/ 389 w 2305"/>
                  <a:gd name="T47" fmla="*/ 2011 h 5092"/>
                  <a:gd name="T48" fmla="*/ 583 w 2305"/>
                  <a:gd name="T49" fmla="*/ 2117 h 5092"/>
                  <a:gd name="T50" fmla="*/ 671 w 2305"/>
                  <a:gd name="T51" fmla="*/ 2346 h 5092"/>
                  <a:gd name="T52" fmla="*/ 556 w 2305"/>
                  <a:gd name="T53" fmla="*/ 2549 h 5092"/>
                  <a:gd name="T54" fmla="*/ 662 w 2305"/>
                  <a:gd name="T55" fmla="*/ 2805 h 5092"/>
                  <a:gd name="T56" fmla="*/ 750 w 2305"/>
                  <a:gd name="T57" fmla="*/ 3035 h 5092"/>
                  <a:gd name="T58" fmla="*/ 697 w 2305"/>
                  <a:gd name="T59" fmla="*/ 3317 h 5092"/>
                  <a:gd name="T60" fmla="*/ 503 w 2305"/>
                  <a:gd name="T61" fmla="*/ 3379 h 5092"/>
                  <a:gd name="T62" fmla="*/ 618 w 2305"/>
                  <a:gd name="T63" fmla="*/ 3546 h 5092"/>
                  <a:gd name="T64" fmla="*/ 689 w 2305"/>
                  <a:gd name="T65" fmla="*/ 3820 h 5092"/>
                  <a:gd name="T66" fmla="*/ 750 w 2305"/>
                  <a:gd name="T67" fmla="*/ 4146 h 5092"/>
                  <a:gd name="T68" fmla="*/ 777 w 2305"/>
                  <a:gd name="T69" fmla="*/ 4464 h 5092"/>
                  <a:gd name="T70" fmla="*/ 653 w 2305"/>
                  <a:gd name="T71" fmla="*/ 4746 h 5092"/>
                  <a:gd name="T72" fmla="*/ 547 w 2305"/>
                  <a:gd name="T73" fmla="*/ 4914 h 5092"/>
                  <a:gd name="T74" fmla="*/ 768 w 2305"/>
                  <a:gd name="T75" fmla="*/ 4870 h 5092"/>
                  <a:gd name="T76" fmla="*/ 998 w 2305"/>
                  <a:gd name="T77" fmla="*/ 4879 h 5092"/>
                  <a:gd name="T78" fmla="*/ 1333 w 2305"/>
                  <a:gd name="T79" fmla="*/ 5011 h 5092"/>
                  <a:gd name="T80" fmla="*/ 1686 w 2305"/>
                  <a:gd name="T81" fmla="*/ 5029 h 5092"/>
                  <a:gd name="T82" fmla="*/ 1827 w 2305"/>
                  <a:gd name="T83" fmla="*/ 4835 h 5092"/>
                  <a:gd name="T84" fmla="*/ 1668 w 2305"/>
                  <a:gd name="T85" fmla="*/ 4579 h 5092"/>
                  <a:gd name="T86" fmla="*/ 1906 w 2305"/>
                  <a:gd name="T87" fmla="*/ 4235 h 5092"/>
                  <a:gd name="T88" fmla="*/ 2154 w 2305"/>
                  <a:gd name="T89" fmla="*/ 3996 h 5092"/>
                  <a:gd name="T90" fmla="*/ 2012 w 2305"/>
                  <a:gd name="T91" fmla="*/ 3758 h 5092"/>
                  <a:gd name="T92" fmla="*/ 2039 w 2305"/>
                  <a:gd name="T93" fmla="*/ 3538 h 5092"/>
                  <a:gd name="T94" fmla="*/ 2304 w 2305"/>
                  <a:gd name="T95" fmla="*/ 3432 h 5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05" h="5092">
                    <a:moveTo>
                      <a:pt x="2277" y="3352"/>
                    </a:moveTo>
                    <a:lnTo>
                      <a:pt x="2268" y="3308"/>
                    </a:lnTo>
                    <a:lnTo>
                      <a:pt x="2233" y="3273"/>
                    </a:lnTo>
                    <a:lnTo>
                      <a:pt x="2198" y="3211"/>
                    </a:lnTo>
                    <a:lnTo>
                      <a:pt x="2207" y="3141"/>
                    </a:lnTo>
                    <a:lnTo>
                      <a:pt x="2171" y="3088"/>
                    </a:lnTo>
                    <a:lnTo>
                      <a:pt x="2127" y="3017"/>
                    </a:lnTo>
                    <a:lnTo>
                      <a:pt x="2162" y="2929"/>
                    </a:lnTo>
                    <a:lnTo>
                      <a:pt x="2171" y="2867"/>
                    </a:lnTo>
                    <a:lnTo>
                      <a:pt x="2145" y="2814"/>
                    </a:lnTo>
                    <a:lnTo>
                      <a:pt x="2039" y="2823"/>
                    </a:lnTo>
                    <a:lnTo>
                      <a:pt x="1995" y="2752"/>
                    </a:lnTo>
                    <a:lnTo>
                      <a:pt x="2004" y="2664"/>
                    </a:lnTo>
                    <a:lnTo>
                      <a:pt x="1977" y="2611"/>
                    </a:lnTo>
                    <a:lnTo>
                      <a:pt x="1871" y="2620"/>
                    </a:lnTo>
                    <a:lnTo>
                      <a:pt x="1730" y="2646"/>
                    </a:lnTo>
                    <a:lnTo>
                      <a:pt x="1633" y="2664"/>
                    </a:lnTo>
                    <a:lnTo>
                      <a:pt x="1527" y="2673"/>
                    </a:lnTo>
                    <a:lnTo>
                      <a:pt x="1448" y="2638"/>
                    </a:lnTo>
                    <a:lnTo>
                      <a:pt x="1421" y="2567"/>
                    </a:lnTo>
                    <a:lnTo>
                      <a:pt x="1359" y="2532"/>
                    </a:lnTo>
                    <a:lnTo>
                      <a:pt x="1351" y="2470"/>
                    </a:lnTo>
                    <a:lnTo>
                      <a:pt x="1351" y="2399"/>
                    </a:lnTo>
                    <a:lnTo>
                      <a:pt x="1377" y="2329"/>
                    </a:lnTo>
                    <a:lnTo>
                      <a:pt x="1324" y="2293"/>
                    </a:lnTo>
                    <a:lnTo>
                      <a:pt x="1262" y="2241"/>
                    </a:lnTo>
                    <a:lnTo>
                      <a:pt x="1236" y="2179"/>
                    </a:lnTo>
                    <a:lnTo>
                      <a:pt x="1183" y="2152"/>
                    </a:lnTo>
                    <a:lnTo>
                      <a:pt x="1174" y="2082"/>
                    </a:lnTo>
                    <a:lnTo>
                      <a:pt x="1121" y="2029"/>
                    </a:lnTo>
                    <a:lnTo>
                      <a:pt x="1121" y="1976"/>
                    </a:lnTo>
                    <a:lnTo>
                      <a:pt x="1253" y="1923"/>
                    </a:lnTo>
                    <a:lnTo>
                      <a:pt x="1315" y="1888"/>
                    </a:lnTo>
                    <a:lnTo>
                      <a:pt x="1306" y="1817"/>
                    </a:lnTo>
                    <a:lnTo>
                      <a:pt x="1298" y="1746"/>
                    </a:lnTo>
                    <a:lnTo>
                      <a:pt x="1412" y="1720"/>
                    </a:lnTo>
                    <a:lnTo>
                      <a:pt x="1492" y="1738"/>
                    </a:lnTo>
                    <a:lnTo>
                      <a:pt x="1562" y="1755"/>
                    </a:lnTo>
                    <a:lnTo>
                      <a:pt x="1633" y="1746"/>
                    </a:lnTo>
                    <a:lnTo>
                      <a:pt x="1668" y="1614"/>
                    </a:lnTo>
                    <a:lnTo>
                      <a:pt x="1651" y="1526"/>
                    </a:lnTo>
                    <a:lnTo>
                      <a:pt x="1615" y="1455"/>
                    </a:lnTo>
                    <a:lnTo>
                      <a:pt x="1545" y="1402"/>
                    </a:lnTo>
                    <a:lnTo>
                      <a:pt x="1456" y="1393"/>
                    </a:lnTo>
                    <a:lnTo>
                      <a:pt x="1271" y="1173"/>
                    </a:lnTo>
                    <a:lnTo>
                      <a:pt x="962" y="943"/>
                    </a:lnTo>
                    <a:lnTo>
                      <a:pt x="900" y="864"/>
                    </a:lnTo>
                    <a:lnTo>
                      <a:pt x="945" y="829"/>
                    </a:lnTo>
                    <a:lnTo>
                      <a:pt x="1006" y="785"/>
                    </a:lnTo>
                    <a:lnTo>
                      <a:pt x="1024" y="705"/>
                    </a:lnTo>
                    <a:lnTo>
                      <a:pt x="1033" y="644"/>
                    </a:lnTo>
                    <a:lnTo>
                      <a:pt x="1112" y="618"/>
                    </a:lnTo>
                    <a:lnTo>
                      <a:pt x="1103" y="556"/>
                    </a:lnTo>
                    <a:lnTo>
                      <a:pt x="1077" y="494"/>
                    </a:lnTo>
                    <a:lnTo>
                      <a:pt x="1095" y="441"/>
                    </a:lnTo>
                    <a:lnTo>
                      <a:pt x="1059" y="371"/>
                    </a:lnTo>
                    <a:lnTo>
                      <a:pt x="971" y="371"/>
                    </a:lnTo>
                    <a:lnTo>
                      <a:pt x="927" y="327"/>
                    </a:lnTo>
                    <a:lnTo>
                      <a:pt x="865" y="203"/>
                    </a:lnTo>
                    <a:lnTo>
                      <a:pt x="768" y="177"/>
                    </a:lnTo>
                    <a:lnTo>
                      <a:pt x="697" y="141"/>
                    </a:lnTo>
                    <a:lnTo>
                      <a:pt x="689" y="80"/>
                    </a:lnTo>
                    <a:lnTo>
                      <a:pt x="583" y="0"/>
                    </a:lnTo>
                    <a:lnTo>
                      <a:pt x="503" y="106"/>
                    </a:lnTo>
                    <a:lnTo>
                      <a:pt x="512" y="168"/>
                    </a:lnTo>
                    <a:lnTo>
                      <a:pt x="565" y="221"/>
                    </a:lnTo>
                    <a:lnTo>
                      <a:pt x="627" y="291"/>
                    </a:lnTo>
                    <a:lnTo>
                      <a:pt x="627" y="371"/>
                    </a:lnTo>
                    <a:lnTo>
                      <a:pt x="680" y="424"/>
                    </a:lnTo>
                    <a:lnTo>
                      <a:pt x="742" y="486"/>
                    </a:lnTo>
                    <a:lnTo>
                      <a:pt x="759" y="556"/>
                    </a:lnTo>
                    <a:lnTo>
                      <a:pt x="786" y="609"/>
                    </a:lnTo>
                    <a:lnTo>
                      <a:pt x="812" y="696"/>
                    </a:lnTo>
                    <a:lnTo>
                      <a:pt x="803" y="740"/>
                    </a:lnTo>
                    <a:lnTo>
                      <a:pt x="803" y="793"/>
                    </a:lnTo>
                    <a:lnTo>
                      <a:pt x="742" y="829"/>
                    </a:lnTo>
                    <a:lnTo>
                      <a:pt x="671" y="855"/>
                    </a:lnTo>
                    <a:lnTo>
                      <a:pt x="406" y="1217"/>
                    </a:lnTo>
                    <a:lnTo>
                      <a:pt x="344" y="1199"/>
                    </a:lnTo>
                    <a:lnTo>
                      <a:pt x="283" y="1120"/>
                    </a:lnTo>
                    <a:lnTo>
                      <a:pt x="230" y="1067"/>
                    </a:lnTo>
                    <a:lnTo>
                      <a:pt x="177" y="1093"/>
                    </a:lnTo>
                    <a:lnTo>
                      <a:pt x="186" y="1199"/>
                    </a:lnTo>
                    <a:lnTo>
                      <a:pt x="186" y="1279"/>
                    </a:lnTo>
                    <a:lnTo>
                      <a:pt x="97" y="1323"/>
                    </a:lnTo>
                    <a:lnTo>
                      <a:pt x="80" y="1358"/>
                    </a:lnTo>
                    <a:lnTo>
                      <a:pt x="0" y="1552"/>
                    </a:lnTo>
                    <a:lnTo>
                      <a:pt x="71" y="1605"/>
                    </a:lnTo>
                    <a:lnTo>
                      <a:pt x="142" y="1667"/>
                    </a:lnTo>
                    <a:lnTo>
                      <a:pt x="239" y="1729"/>
                    </a:lnTo>
                    <a:lnTo>
                      <a:pt x="283" y="1791"/>
                    </a:lnTo>
                    <a:lnTo>
                      <a:pt x="309" y="1852"/>
                    </a:lnTo>
                    <a:lnTo>
                      <a:pt x="265" y="1888"/>
                    </a:lnTo>
                    <a:lnTo>
                      <a:pt x="239" y="1949"/>
                    </a:lnTo>
                    <a:lnTo>
                      <a:pt x="309" y="1985"/>
                    </a:lnTo>
                    <a:lnTo>
                      <a:pt x="389" y="2011"/>
                    </a:lnTo>
                    <a:lnTo>
                      <a:pt x="442" y="2073"/>
                    </a:lnTo>
                    <a:lnTo>
                      <a:pt x="459" y="2161"/>
                    </a:lnTo>
                    <a:lnTo>
                      <a:pt x="512" y="2117"/>
                    </a:lnTo>
                    <a:lnTo>
                      <a:pt x="583" y="2117"/>
                    </a:lnTo>
                    <a:lnTo>
                      <a:pt x="636" y="2161"/>
                    </a:lnTo>
                    <a:lnTo>
                      <a:pt x="627" y="2205"/>
                    </a:lnTo>
                    <a:lnTo>
                      <a:pt x="671" y="2267"/>
                    </a:lnTo>
                    <a:lnTo>
                      <a:pt x="671" y="2346"/>
                    </a:lnTo>
                    <a:lnTo>
                      <a:pt x="671" y="2435"/>
                    </a:lnTo>
                    <a:lnTo>
                      <a:pt x="636" y="2470"/>
                    </a:lnTo>
                    <a:lnTo>
                      <a:pt x="627" y="2532"/>
                    </a:lnTo>
                    <a:lnTo>
                      <a:pt x="556" y="2549"/>
                    </a:lnTo>
                    <a:lnTo>
                      <a:pt x="547" y="2629"/>
                    </a:lnTo>
                    <a:lnTo>
                      <a:pt x="539" y="2708"/>
                    </a:lnTo>
                    <a:lnTo>
                      <a:pt x="609" y="2743"/>
                    </a:lnTo>
                    <a:lnTo>
                      <a:pt x="662" y="2805"/>
                    </a:lnTo>
                    <a:lnTo>
                      <a:pt x="697" y="2858"/>
                    </a:lnTo>
                    <a:lnTo>
                      <a:pt x="697" y="2920"/>
                    </a:lnTo>
                    <a:lnTo>
                      <a:pt x="733" y="2973"/>
                    </a:lnTo>
                    <a:lnTo>
                      <a:pt x="750" y="3035"/>
                    </a:lnTo>
                    <a:lnTo>
                      <a:pt x="812" y="3096"/>
                    </a:lnTo>
                    <a:lnTo>
                      <a:pt x="803" y="3176"/>
                    </a:lnTo>
                    <a:lnTo>
                      <a:pt x="750" y="3246"/>
                    </a:lnTo>
                    <a:lnTo>
                      <a:pt x="697" y="3317"/>
                    </a:lnTo>
                    <a:lnTo>
                      <a:pt x="662" y="3361"/>
                    </a:lnTo>
                    <a:lnTo>
                      <a:pt x="583" y="3352"/>
                    </a:lnTo>
                    <a:lnTo>
                      <a:pt x="512" y="3317"/>
                    </a:lnTo>
                    <a:lnTo>
                      <a:pt x="503" y="3379"/>
                    </a:lnTo>
                    <a:lnTo>
                      <a:pt x="468" y="3441"/>
                    </a:lnTo>
                    <a:lnTo>
                      <a:pt x="521" y="3458"/>
                    </a:lnTo>
                    <a:lnTo>
                      <a:pt x="618" y="3485"/>
                    </a:lnTo>
                    <a:lnTo>
                      <a:pt x="618" y="3546"/>
                    </a:lnTo>
                    <a:lnTo>
                      <a:pt x="653" y="3608"/>
                    </a:lnTo>
                    <a:lnTo>
                      <a:pt x="653" y="3679"/>
                    </a:lnTo>
                    <a:lnTo>
                      <a:pt x="653" y="3749"/>
                    </a:lnTo>
                    <a:lnTo>
                      <a:pt x="689" y="3820"/>
                    </a:lnTo>
                    <a:lnTo>
                      <a:pt x="680" y="3917"/>
                    </a:lnTo>
                    <a:lnTo>
                      <a:pt x="715" y="3979"/>
                    </a:lnTo>
                    <a:lnTo>
                      <a:pt x="689" y="4049"/>
                    </a:lnTo>
                    <a:lnTo>
                      <a:pt x="750" y="4146"/>
                    </a:lnTo>
                    <a:lnTo>
                      <a:pt x="733" y="4226"/>
                    </a:lnTo>
                    <a:lnTo>
                      <a:pt x="777" y="4279"/>
                    </a:lnTo>
                    <a:lnTo>
                      <a:pt x="777" y="4367"/>
                    </a:lnTo>
                    <a:lnTo>
                      <a:pt x="777" y="4464"/>
                    </a:lnTo>
                    <a:lnTo>
                      <a:pt x="777" y="4552"/>
                    </a:lnTo>
                    <a:lnTo>
                      <a:pt x="768" y="4614"/>
                    </a:lnTo>
                    <a:lnTo>
                      <a:pt x="715" y="4685"/>
                    </a:lnTo>
                    <a:lnTo>
                      <a:pt x="653" y="4746"/>
                    </a:lnTo>
                    <a:lnTo>
                      <a:pt x="556" y="4799"/>
                    </a:lnTo>
                    <a:lnTo>
                      <a:pt x="539" y="4861"/>
                    </a:lnTo>
                    <a:lnTo>
                      <a:pt x="636" y="4861"/>
                    </a:lnTo>
                    <a:lnTo>
                      <a:pt x="547" y="4914"/>
                    </a:lnTo>
                    <a:lnTo>
                      <a:pt x="556" y="4958"/>
                    </a:lnTo>
                    <a:lnTo>
                      <a:pt x="645" y="4923"/>
                    </a:lnTo>
                    <a:lnTo>
                      <a:pt x="715" y="4949"/>
                    </a:lnTo>
                    <a:lnTo>
                      <a:pt x="768" y="4870"/>
                    </a:lnTo>
                    <a:lnTo>
                      <a:pt x="795" y="4905"/>
                    </a:lnTo>
                    <a:lnTo>
                      <a:pt x="839" y="4852"/>
                    </a:lnTo>
                    <a:lnTo>
                      <a:pt x="927" y="4852"/>
                    </a:lnTo>
                    <a:lnTo>
                      <a:pt x="998" y="4879"/>
                    </a:lnTo>
                    <a:lnTo>
                      <a:pt x="1086" y="4932"/>
                    </a:lnTo>
                    <a:lnTo>
                      <a:pt x="1130" y="4967"/>
                    </a:lnTo>
                    <a:lnTo>
                      <a:pt x="1245" y="4941"/>
                    </a:lnTo>
                    <a:lnTo>
                      <a:pt x="1333" y="5011"/>
                    </a:lnTo>
                    <a:lnTo>
                      <a:pt x="1403" y="5055"/>
                    </a:lnTo>
                    <a:lnTo>
                      <a:pt x="1509" y="5091"/>
                    </a:lnTo>
                    <a:lnTo>
                      <a:pt x="1553" y="5029"/>
                    </a:lnTo>
                    <a:lnTo>
                      <a:pt x="1686" y="5029"/>
                    </a:lnTo>
                    <a:lnTo>
                      <a:pt x="1721" y="4949"/>
                    </a:lnTo>
                    <a:lnTo>
                      <a:pt x="1783" y="4923"/>
                    </a:lnTo>
                    <a:lnTo>
                      <a:pt x="1845" y="4905"/>
                    </a:lnTo>
                    <a:lnTo>
                      <a:pt x="1827" y="4835"/>
                    </a:lnTo>
                    <a:lnTo>
                      <a:pt x="1739" y="4799"/>
                    </a:lnTo>
                    <a:lnTo>
                      <a:pt x="1721" y="4746"/>
                    </a:lnTo>
                    <a:lnTo>
                      <a:pt x="1686" y="4676"/>
                    </a:lnTo>
                    <a:lnTo>
                      <a:pt x="1668" y="4579"/>
                    </a:lnTo>
                    <a:lnTo>
                      <a:pt x="1739" y="4579"/>
                    </a:lnTo>
                    <a:lnTo>
                      <a:pt x="1756" y="4508"/>
                    </a:lnTo>
                    <a:lnTo>
                      <a:pt x="1845" y="4341"/>
                    </a:lnTo>
                    <a:lnTo>
                      <a:pt x="1906" y="4235"/>
                    </a:lnTo>
                    <a:lnTo>
                      <a:pt x="1933" y="4191"/>
                    </a:lnTo>
                    <a:lnTo>
                      <a:pt x="2012" y="4164"/>
                    </a:lnTo>
                    <a:lnTo>
                      <a:pt x="2092" y="4076"/>
                    </a:lnTo>
                    <a:lnTo>
                      <a:pt x="2154" y="3996"/>
                    </a:lnTo>
                    <a:lnTo>
                      <a:pt x="2136" y="3944"/>
                    </a:lnTo>
                    <a:lnTo>
                      <a:pt x="2065" y="3899"/>
                    </a:lnTo>
                    <a:lnTo>
                      <a:pt x="2057" y="3829"/>
                    </a:lnTo>
                    <a:lnTo>
                      <a:pt x="2012" y="3758"/>
                    </a:lnTo>
                    <a:lnTo>
                      <a:pt x="1959" y="3714"/>
                    </a:lnTo>
                    <a:lnTo>
                      <a:pt x="1915" y="3644"/>
                    </a:lnTo>
                    <a:lnTo>
                      <a:pt x="1995" y="3599"/>
                    </a:lnTo>
                    <a:lnTo>
                      <a:pt x="2039" y="3538"/>
                    </a:lnTo>
                    <a:lnTo>
                      <a:pt x="2092" y="3485"/>
                    </a:lnTo>
                    <a:lnTo>
                      <a:pt x="2145" y="3485"/>
                    </a:lnTo>
                    <a:lnTo>
                      <a:pt x="2198" y="3432"/>
                    </a:lnTo>
                    <a:lnTo>
                      <a:pt x="2304" y="3432"/>
                    </a:lnTo>
                    <a:lnTo>
                      <a:pt x="2277" y="3352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69" name="Freeform 1">
                <a:extLst>
                  <a:ext uri="{FF2B5EF4-FFF2-40B4-BE49-F238E27FC236}">
                    <a16:creationId xmlns:a16="http://schemas.microsoft.com/office/drawing/2014/main" id="{512939A8-35F8-4C64-8B76-A1A4A7B39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787" y="1225550"/>
                <a:ext cx="747713" cy="819150"/>
              </a:xfrm>
              <a:custGeom>
                <a:avLst/>
                <a:gdLst>
                  <a:gd name="T0" fmla="*/ 918 w 2075"/>
                  <a:gd name="T1" fmla="*/ 106 h 2277"/>
                  <a:gd name="T2" fmla="*/ 1041 w 2075"/>
                  <a:gd name="T3" fmla="*/ 124 h 2277"/>
                  <a:gd name="T4" fmla="*/ 1200 w 2075"/>
                  <a:gd name="T5" fmla="*/ 194 h 2277"/>
                  <a:gd name="T6" fmla="*/ 1244 w 2075"/>
                  <a:gd name="T7" fmla="*/ 256 h 2277"/>
                  <a:gd name="T8" fmla="*/ 1376 w 2075"/>
                  <a:gd name="T9" fmla="*/ 318 h 2277"/>
                  <a:gd name="T10" fmla="*/ 1465 w 2075"/>
                  <a:gd name="T11" fmla="*/ 379 h 2277"/>
                  <a:gd name="T12" fmla="*/ 1500 w 2075"/>
                  <a:gd name="T13" fmla="*/ 529 h 2277"/>
                  <a:gd name="T14" fmla="*/ 1385 w 2075"/>
                  <a:gd name="T15" fmla="*/ 574 h 2277"/>
                  <a:gd name="T16" fmla="*/ 1279 w 2075"/>
                  <a:gd name="T17" fmla="*/ 644 h 2277"/>
                  <a:gd name="T18" fmla="*/ 1341 w 2075"/>
                  <a:gd name="T19" fmla="*/ 741 h 2277"/>
                  <a:gd name="T20" fmla="*/ 1376 w 2075"/>
                  <a:gd name="T21" fmla="*/ 874 h 2277"/>
                  <a:gd name="T22" fmla="*/ 1403 w 2075"/>
                  <a:gd name="T23" fmla="*/ 979 h 2277"/>
                  <a:gd name="T24" fmla="*/ 1526 w 2075"/>
                  <a:gd name="T25" fmla="*/ 1006 h 2277"/>
                  <a:gd name="T26" fmla="*/ 1588 w 2075"/>
                  <a:gd name="T27" fmla="*/ 1085 h 2277"/>
                  <a:gd name="T28" fmla="*/ 1756 w 2075"/>
                  <a:gd name="T29" fmla="*/ 953 h 2277"/>
                  <a:gd name="T30" fmla="*/ 1844 w 2075"/>
                  <a:gd name="T31" fmla="*/ 1006 h 2277"/>
                  <a:gd name="T32" fmla="*/ 1941 w 2075"/>
                  <a:gd name="T33" fmla="*/ 1068 h 2277"/>
                  <a:gd name="T34" fmla="*/ 2021 w 2075"/>
                  <a:gd name="T35" fmla="*/ 1129 h 2277"/>
                  <a:gd name="T36" fmla="*/ 2074 w 2075"/>
                  <a:gd name="T37" fmla="*/ 1200 h 2277"/>
                  <a:gd name="T38" fmla="*/ 1985 w 2075"/>
                  <a:gd name="T39" fmla="*/ 1288 h 2277"/>
                  <a:gd name="T40" fmla="*/ 1897 w 2075"/>
                  <a:gd name="T41" fmla="*/ 1385 h 2277"/>
                  <a:gd name="T42" fmla="*/ 1782 w 2075"/>
                  <a:gd name="T43" fmla="*/ 1429 h 2277"/>
                  <a:gd name="T44" fmla="*/ 1650 w 2075"/>
                  <a:gd name="T45" fmla="*/ 1465 h 2277"/>
                  <a:gd name="T46" fmla="*/ 1500 w 2075"/>
                  <a:gd name="T47" fmla="*/ 1465 h 2277"/>
                  <a:gd name="T48" fmla="*/ 1491 w 2075"/>
                  <a:gd name="T49" fmla="*/ 1571 h 2277"/>
                  <a:gd name="T50" fmla="*/ 1385 w 2075"/>
                  <a:gd name="T51" fmla="*/ 1631 h 2277"/>
                  <a:gd name="T52" fmla="*/ 1226 w 2075"/>
                  <a:gd name="T53" fmla="*/ 1737 h 2277"/>
                  <a:gd name="T54" fmla="*/ 1165 w 2075"/>
                  <a:gd name="T55" fmla="*/ 1852 h 2277"/>
                  <a:gd name="T56" fmla="*/ 1006 w 2075"/>
                  <a:gd name="T57" fmla="*/ 1834 h 2277"/>
                  <a:gd name="T58" fmla="*/ 926 w 2075"/>
                  <a:gd name="T59" fmla="*/ 2046 h 2277"/>
                  <a:gd name="T60" fmla="*/ 185 w 2075"/>
                  <a:gd name="T61" fmla="*/ 2276 h 2277"/>
                  <a:gd name="T62" fmla="*/ 44 w 2075"/>
                  <a:gd name="T63" fmla="*/ 2081 h 2277"/>
                  <a:gd name="T64" fmla="*/ 0 w 2075"/>
                  <a:gd name="T65" fmla="*/ 1870 h 2277"/>
                  <a:gd name="T66" fmla="*/ 53 w 2075"/>
                  <a:gd name="T67" fmla="*/ 1658 h 2277"/>
                  <a:gd name="T68" fmla="*/ 106 w 2075"/>
                  <a:gd name="T69" fmla="*/ 1482 h 2277"/>
                  <a:gd name="T70" fmla="*/ 194 w 2075"/>
                  <a:gd name="T71" fmla="*/ 1244 h 2277"/>
                  <a:gd name="T72" fmla="*/ 317 w 2075"/>
                  <a:gd name="T73" fmla="*/ 1147 h 2277"/>
                  <a:gd name="T74" fmla="*/ 344 w 2075"/>
                  <a:gd name="T75" fmla="*/ 979 h 2277"/>
                  <a:gd name="T76" fmla="*/ 273 w 2075"/>
                  <a:gd name="T77" fmla="*/ 891 h 2277"/>
                  <a:gd name="T78" fmla="*/ 141 w 2075"/>
                  <a:gd name="T79" fmla="*/ 785 h 2277"/>
                  <a:gd name="T80" fmla="*/ 70 w 2075"/>
                  <a:gd name="T81" fmla="*/ 626 h 2277"/>
                  <a:gd name="T82" fmla="*/ 132 w 2075"/>
                  <a:gd name="T83" fmla="*/ 529 h 2277"/>
                  <a:gd name="T84" fmla="*/ 229 w 2075"/>
                  <a:gd name="T85" fmla="*/ 432 h 2277"/>
                  <a:gd name="T86" fmla="*/ 335 w 2075"/>
                  <a:gd name="T87" fmla="*/ 344 h 2277"/>
                  <a:gd name="T88" fmla="*/ 397 w 2075"/>
                  <a:gd name="T89" fmla="*/ 212 h 2277"/>
                  <a:gd name="T90" fmla="*/ 450 w 2075"/>
                  <a:gd name="T91" fmla="*/ 115 h 2277"/>
                  <a:gd name="T92" fmla="*/ 582 w 2075"/>
                  <a:gd name="T93" fmla="*/ 44 h 2277"/>
                  <a:gd name="T94" fmla="*/ 741 w 2075"/>
                  <a:gd name="T95" fmla="*/ 0 h 2277"/>
                  <a:gd name="T96" fmla="*/ 900 w 2075"/>
                  <a:gd name="T97" fmla="*/ 26 h 2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075" h="2277">
                    <a:moveTo>
                      <a:pt x="900" y="26"/>
                    </a:moveTo>
                    <a:lnTo>
                      <a:pt x="918" y="106"/>
                    </a:lnTo>
                    <a:lnTo>
                      <a:pt x="979" y="124"/>
                    </a:lnTo>
                    <a:lnTo>
                      <a:pt x="1041" y="124"/>
                    </a:lnTo>
                    <a:lnTo>
                      <a:pt x="1112" y="185"/>
                    </a:lnTo>
                    <a:lnTo>
                      <a:pt x="1200" y="194"/>
                    </a:lnTo>
                    <a:lnTo>
                      <a:pt x="1191" y="238"/>
                    </a:lnTo>
                    <a:lnTo>
                      <a:pt x="1244" y="256"/>
                    </a:lnTo>
                    <a:lnTo>
                      <a:pt x="1297" y="291"/>
                    </a:lnTo>
                    <a:lnTo>
                      <a:pt x="1376" y="318"/>
                    </a:lnTo>
                    <a:lnTo>
                      <a:pt x="1394" y="371"/>
                    </a:lnTo>
                    <a:lnTo>
                      <a:pt x="1465" y="379"/>
                    </a:lnTo>
                    <a:lnTo>
                      <a:pt x="1491" y="441"/>
                    </a:lnTo>
                    <a:lnTo>
                      <a:pt x="1500" y="529"/>
                    </a:lnTo>
                    <a:lnTo>
                      <a:pt x="1465" y="565"/>
                    </a:lnTo>
                    <a:lnTo>
                      <a:pt x="1385" y="574"/>
                    </a:lnTo>
                    <a:lnTo>
                      <a:pt x="1306" y="600"/>
                    </a:lnTo>
                    <a:lnTo>
                      <a:pt x="1279" y="644"/>
                    </a:lnTo>
                    <a:lnTo>
                      <a:pt x="1350" y="679"/>
                    </a:lnTo>
                    <a:lnTo>
                      <a:pt x="1341" y="741"/>
                    </a:lnTo>
                    <a:lnTo>
                      <a:pt x="1359" y="812"/>
                    </a:lnTo>
                    <a:lnTo>
                      <a:pt x="1376" y="874"/>
                    </a:lnTo>
                    <a:lnTo>
                      <a:pt x="1385" y="935"/>
                    </a:lnTo>
                    <a:lnTo>
                      <a:pt x="1403" y="979"/>
                    </a:lnTo>
                    <a:lnTo>
                      <a:pt x="1482" y="979"/>
                    </a:lnTo>
                    <a:lnTo>
                      <a:pt x="1526" y="1006"/>
                    </a:lnTo>
                    <a:lnTo>
                      <a:pt x="1518" y="1068"/>
                    </a:lnTo>
                    <a:lnTo>
                      <a:pt x="1588" y="1085"/>
                    </a:lnTo>
                    <a:lnTo>
                      <a:pt x="1676" y="1050"/>
                    </a:lnTo>
                    <a:lnTo>
                      <a:pt x="1756" y="953"/>
                    </a:lnTo>
                    <a:lnTo>
                      <a:pt x="1765" y="1015"/>
                    </a:lnTo>
                    <a:lnTo>
                      <a:pt x="1844" y="1006"/>
                    </a:lnTo>
                    <a:lnTo>
                      <a:pt x="1906" y="1032"/>
                    </a:lnTo>
                    <a:lnTo>
                      <a:pt x="1941" y="1068"/>
                    </a:lnTo>
                    <a:lnTo>
                      <a:pt x="2012" y="1076"/>
                    </a:lnTo>
                    <a:lnTo>
                      <a:pt x="2021" y="1129"/>
                    </a:lnTo>
                    <a:lnTo>
                      <a:pt x="2029" y="1182"/>
                    </a:lnTo>
                    <a:lnTo>
                      <a:pt x="2074" y="1200"/>
                    </a:lnTo>
                    <a:lnTo>
                      <a:pt x="2056" y="1253"/>
                    </a:lnTo>
                    <a:lnTo>
                      <a:pt x="1985" y="1288"/>
                    </a:lnTo>
                    <a:lnTo>
                      <a:pt x="1932" y="1324"/>
                    </a:lnTo>
                    <a:lnTo>
                      <a:pt x="1897" y="1385"/>
                    </a:lnTo>
                    <a:lnTo>
                      <a:pt x="1862" y="1438"/>
                    </a:lnTo>
                    <a:lnTo>
                      <a:pt x="1782" y="1429"/>
                    </a:lnTo>
                    <a:lnTo>
                      <a:pt x="1721" y="1456"/>
                    </a:lnTo>
                    <a:lnTo>
                      <a:pt x="1650" y="1465"/>
                    </a:lnTo>
                    <a:lnTo>
                      <a:pt x="1571" y="1456"/>
                    </a:lnTo>
                    <a:lnTo>
                      <a:pt x="1500" y="1465"/>
                    </a:lnTo>
                    <a:lnTo>
                      <a:pt x="1491" y="1509"/>
                    </a:lnTo>
                    <a:lnTo>
                      <a:pt x="1491" y="1571"/>
                    </a:lnTo>
                    <a:lnTo>
                      <a:pt x="1412" y="1579"/>
                    </a:lnTo>
                    <a:lnTo>
                      <a:pt x="1385" y="1631"/>
                    </a:lnTo>
                    <a:lnTo>
                      <a:pt x="1323" y="1693"/>
                    </a:lnTo>
                    <a:lnTo>
                      <a:pt x="1226" y="1737"/>
                    </a:lnTo>
                    <a:lnTo>
                      <a:pt x="1218" y="1817"/>
                    </a:lnTo>
                    <a:lnTo>
                      <a:pt x="1165" y="1852"/>
                    </a:lnTo>
                    <a:lnTo>
                      <a:pt x="1094" y="1817"/>
                    </a:lnTo>
                    <a:lnTo>
                      <a:pt x="1006" y="1834"/>
                    </a:lnTo>
                    <a:lnTo>
                      <a:pt x="970" y="1949"/>
                    </a:lnTo>
                    <a:lnTo>
                      <a:pt x="926" y="2046"/>
                    </a:lnTo>
                    <a:lnTo>
                      <a:pt x="803" y="2249"/>
                    </a:lnTo>
                    <a:lnTo>
                      <a:pt x="185" y="2276"/>
                    </a:lnTo>
                    <a:lnTo>
                      <a:pt x="132" y="2187"/>
                    </a:lnTo>
                    <a:lnTo>
                      <a:pt x="44" y="2081"/>
                    </a:lnTo>
                    <a:lnTo>
                      <a:pt x="26" y="2002"/>
                    </a:lnTo>
                    <a:lnTo>
                      <a:pt x="0" y="1870"/>
                    </a:lnTo>
                    <a:lnTo>
                      <a:pt x="17" y="1764"/>
                    </a:lnTo>
                    <a:lnTo>
                      <a:pt x="53" y="1658"/>
                    </a:lnTo>
                    <a:lnTo>
                      <a:pt x="106" y="1571"/>
                    </a:lnTo>
                    <a:lnTo>
                      <a:pt x="106" y="1482"/>
                    </a:lnTo>
                    <a:lnTo>
                      <a:pt x="123" y="1376"/>
                    </a:lnTo>
                    <a:lnTo>
                      <a:pt x="194" y="1244"/>
                    </a:lnTo>
                    <a:lnTo>
                      <a:pt x="256" y="1191"/>
                    </a:lnTo>
                    <a:lnTo>
                      <a:pt x="317" y="1147"/>
                    </a:lnTo>
                    <a:lnTo>
                      <a:pt x="335" y="1076"/>
                    </a:lnTo>
                    <a:lnTo>
                      <a:pt x="344" y="979"/>
                    </a:lnTo>
                    <a:lnTo>
                      <a:pt x="335" y="926"/>
                    </a:lnTo>
                    <a:lnTo>
                      <a:pt x="273" y="891"/>
                    </a:lnTo>
                    <a:lnTo>
                      <a:pt x="194" y="847"/>
                    </a:lnTo>
                    <a:lnTo>
                      <a:pt x="141" y="785"/>
                    </a:lnTo>
                    <a:lnTo>
                      <a:pt x="114" y="706"/>
                    </a:lnTo>
                    <a:lnTo>
                      <a:pt x="70" y="626"/>
                    </a:lnTo>
                    <a:lnTo>
                      <a:pt x="123" y="591"/>
                    </a:lnTo>
                    <a:lnTo>
                      <a:pt x="132" y="529"/>
                    </a:lnTo>
                    <a:lnTo>
                      <a:pt x="203" y="494"/>
                    </a:lnTo>
                    <a:lnTo>
                      <a:pt x="229" y="432"/>
                    </a:lnTo>
                    <a:lnTo>
                      <a:pt x="264" y="397"/>
                    </a:lnTo>
                    <a:lnTo>
                      <a:pt x="335" y="344"/>
                    </a:lnTo>
                    <a:lnTo>
                      <a:pt x="326" y="265"/>
                    </a:lnTo>
                    <a:lnTo>
                      <a:pt x="397" y="212"/>
                    </a:lnTo>
                    <a:lnTo>
                      <a:pt x="441" y="176"/>
                    </a:lnTo>
                    <a:lnTo>
                      <a:pt x="450" y="115"/>
                    </a:lnTo>
                    <a:lnTo>
                      <a:pt x="520" y="71"/>
                    </a:lnTo>
                    <a:lnTo>
                      <a:pt x="582" y="44"/>
                    </a:lnTo>
                    <a:lnTo>
                      <a:pt x="644" y="26"/>
                    </a:lnTo>
                    <a:lnTo>
                      <a:pt x="741" y="0"/>
                    </a:lnTo>
                    <a:lnTo>
                      <a:pt x="829" y="9"/>
                    </a:lnTo>
                    <a:lnTo>
                      <a:pt x="900" y="26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70" name="Freeform 2">
                <a:extLst>
                  <a:ext uri="{FF2B5EF4-FFF2-40B4-BE49-F238E27FC236}">
                    <a16:creationId xmlns:a16="http://schemas.microsoft.com/office/drawing/2014/main" id="{ED1C33FA-A320-4A9D-A065-7B0890B9B3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087" y="1450975"/>
                <a:ext cx="1404938" cy="1331912"/>
              </a:xfrm>
              <a:custGeom>
                <a:avLst/>
                <a:gdLst>
                  <a:gd name="T0" fmla="*/ 3901 w 3902"/>
                  <a:gd name="T1" fmla="*/ 1897 h 3698"/>
                  <a:gd name="T2" fmla="*/ 3716 w 3902"/>
                  <a:gd name="T3" fmla="*/ 2073 h 3698"/>
                  <a:gd name="T4" fmla="*/ 3495 w 3902"/>
                  <a:gd name="T5" fmla="*/ 2258 h 3698"/>
                  <a:gd name="T6" fmla="*/ 3283 w 3902"/>
                  <a:gd name="T7" fmla="*/ 2417 h 3698"/>
                  <a:gd name="T8" fmla="*/ 3239 w 3902"/>
                  <a:gd name="T9" fmla="*/ 2664 h 3698"/>
                  <a:gd name="T10" fmla="*/ 3045 w 3902"/>
                  <a:gd name="T11" fmla="*/ 2929 h 3698"/>
                  <a:gd name="T12" fmla="*/ 3098 w 3902"/>
                  <a:gd name="T13" fmla="*/ 3105 h 3698"/>
                  <a:gd name="T14" fmla="*/ 3063 w 3902"/>
                  <a:gd name="T15" fmla="*/ 3352 h 3698"/>
                  <a:gd name="T16" fmla="*/ 2798 w 3902"/>
                  <a:gd name="T17" fmla="*/ 3388 h 3698"/>
                  <a:gd name="T18" fmla="*/ 2489 w 3902"/>
                  <a:gd name="T19" fmla="*/ 3476 h 3698"/>
                  <a:gd name="T20" fmla="*/ 2286 w 3902"/>
                  <a:gd name="T21" fmla="*/ 3697 h 3698"/>
                  <a:gd name="T22" fmla="*/ 2057 w 3902"/>
                  <a:gd name="T23" fmla="*/ 3458 h 3698"/>
                  <a:gd name="T24" fmla="*/ 1871 w 3902"/>
                  <a:gd name="T25" fmla="*/ 3485 h 3698"/>
                  <a:gd name="T26" fmla="*/ 1712 w 3902"/>
                  <a:gd name="T27" fmla="*/ 3626 h 3698"/>
                  <a:gd name="T28" fmla="*/ 1448 w 3902"/>
                  <a:gd name="T29" fmla="*/ 3697 h 3698"/>
                  <a:gd name="T30" fmla="*/ 1298 w 3902"/>
                  <a:gd name="T31" fmla="*/ 3520 h 3698"/>
                  <a:gd name="T32" fmla="*/ 1262 w 3902"/>
                  <a:gd name="T33" fmla="*/ 3238 h 3698"/>
                  <a:gd name="T34" fmla="*/ 1095 w 3902"/>
                  <a:gd name="T35" fmla="*/ 3061 h 3698"/>
                  <a:gd name="T36" fmla="*/ 830 w 3902"/>
                  <a:gd name="T37" fmla="*/ 2955 h 3698"/>
                  <a:gd name="T38" fmla="*/ 521 w 3902"/>
                  <a:gd name="T39" fmla="*/ 2876 h 3698"/>
                  <a:gd name="T40" fmla="*/ 477 w 3902"/>
                  <a:gd name="T41" fmla="*/ 2638 h 3698"/>
                  <a:gd name="T42" fmla="*/ 283 w 3902"/>
                  <a:gd name="T43" fmla="*/ 2461 h 3698"/>
                  <a:gd name="T44" fmla="*/ 353 w 3902"/>
                  <a:gd name="T45" fmla="*/ 2232 h 3698"/>
                  <a:gd name="T46" fmla="*/ 512 w 3902"/>
                  <a:gd name="T47" fmla="*/ 2029 h 3698"/>
                  <a:gd name="T48" fmla="*/ 768 w 3902"/>
                  <a:gd name="T49" fmla="*/ 1923 h 3698"/>
                  <a:gd name="T50" fmla="*/ 556 w 3902"/>
                  <a:gd name="T51" fmla="*/ 1702 h 3698"/>
                  <a:gd name="T52" fmla="*/ 45 w 3902"/>
                  <a:gd name="T53" fmla="*/ 1138 h 3698"/>
                  <a:gd name="T54" fmla="*/ 212 w 3902"/>
                  <a:gd name="T55" fmla="*/ 927 h 3698"/>
                  <a:gd name="T56" fmla="*/ 353 w 3902"/>
                  <a:gd name="T57" fmla="*/ 1067 h 3698"/>
                  <a:gd name="T58" fmla="*/ 442 w 3902"/>
                  <a:gd name="T59" fmla="*/ 777 h 3698"/>
                  <a:gd name="T60" fmla="*/ 353 w 3902"/>
                  <a:gd name="T61" fmla="*/ 450 h 3698"/>
                  <a:gd name="T62" fmla="*/ 318 w 3902"/>
                  <a:gd name="T63" fmla="*/ 274 h 3698"/>
                  <a:gd name="T64" fmla="*/ 556 w 3902"/>
                  <a:gd name="T65" fmla="*/ 168 h 3698"/>
                  <a:gd name="T66" fmla="*/ 812 w 3902"/>
                  <a:gd name="T67" fmla="*/ 0 h 3698"/>
                  <a:gd name="T68" fmla="*/ 1015 w 3902"/>
                  <a:gd name="T69" fmla="*/ 265 h 3698"/>
                  <a:gd name="T70" fmla="*/ 1059 w 3902"/>
                  <a:gd name="T71" fmla="*/ 521 h 3698"/>
                  <a:gd name="T72" fmla="*/ 848 w 3902"/>
                  <a:gd name="T73" fmla="*/ 856 h 3698"/>
                  <a:gd name="T74" fmla="*/ 742 w 3902"/>
                  <a:gd name="T75" fmla="*/ 1244 h 3698"/>
                  <a:gd name="T76" fmla="*/ 927 w 3902"/>
                  <a:gd name="T77" fmla="*/ 1650 h 3698"/>
                  <a:gd name="T78" fmla="*/ 1748 w 3902"/>
                  <a:gd name="T79" fmla="*/ 1208 h 3698"/>
                  <a:gd name="T80" fmla="*/ 1968 w 3902"/>
                  <a:gd name="T81" fmla="*/ 1111 h 3698"/>
                  <a:gd name="T82" fmla="*/ 2233 w 3902"/>
                  <a:gd name="T83" fmla="*/ 945 h 3698"/>
                  <a:gd name="T84" fmla="*/ 2392 w 3902"/>
                  <a:gd name="T85" fmla="*/ 839 h 3698"/>
                  <a:gd name="T86" fmla="*/ 2639 w 3902"/>
                  <a:gd name="T87" fmla="*/ 759 h 3698"/>
                  <a:gd name="T88" fmla="*/ 2930 w 3902"/>
                  <a:gd name="T89" fmla="*/ 795 h 3698"/>
                  <a:gd name="T90" fmla="*/ 3080 w 3902"/>
                  <a:gd name="T91" fmla="*/ 1085 h 3698"/>
                  <a:gd name="T92" fmla="*/ 3054 w 3902"/>
                  <a:gd name="T93" fmla="*/ 1261 h 3698"/>
                  <a:gd name="T94" fmla="*/ 3054 w 3902"/>
                  <a:gd name="T95" fmla="*/ 1508 h 3698"/>
                  <a:gd name="T96" fmla="*/ 3230 w 3902"/>
                  <a:gd name="T97" fmla="*/ 1482 h 3698"/>
                  <a:gd name="T98" fmla="*/ 3248 w 3902"/>
                  <a:gd name="T99" fmla="*/ 1605 h 3698"/>
                  <a:gd name="T100" fmla="*/ 3310 w 3902"/>
                  <a:gd name="T101" fmla="*/ 1844 h 3698"/>
                  <a:gd name="T102" fmla="*/ 3751 w 3902"/>
                  <a:gd name="T103" fmla="*/ 1694 h 3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02" h="3698">
                    <a:moveTo>
                      <a:pt x="3822" y="1694"/>
                    </a:moveTo>
                    <a:lnTo>
                      <a:pt x="3822" y="1773"/>
                    </a:lnTo>
                    <a:lnTo>
                      <a:pt x="3857" y="1844"/>
                    </a:lnTo>
                    <a:lnTo>
                      <a:pt x="3901" y="1897"/>
                    </a:lnTo>
                    <a:lnTo>
                      <a:pt x="3875" y="1950"/>
                    </a:lnTo>
                    <a:lnTo>
                      <a:pt x="3822" y="2002"/>
                    </a:lnTo>
                    <a:lnTo>
                      <a:pt x="3733" y="2020"/>
                    </a:lnTo>
                    <a:lnTo>
                      <a:pt x="3716" y="2073"/>
                    </a:lnTo>
                    <a:lnTo>
                      <a:pt x="3654" y="2100"/>
                    </a:lnTo>
                    <a:lnTo>
                      <a:pt x="3619" y="2179"/>
                    </a:lnTo>
                    <a:lnTo>
                      <a:pt x="3575" y="2241"/>
                    </a:lnTo>
                    <a:lnTo>
                      <a:pt x="3495" y="2258"/>
                    </a:lnTo>
                    <a:lnTo>
                      <a:pt x="3433" y="2294"/>
                    </a:lnTo>
                    <a:lnTo>
                      <a:pt x="3407" y="2355"/>
                    </a:lnTo>
                    <a:lnTo>
                      <a:pt x="3319" y="2373"/>
                    </a:lnTo>
                    <a:lnTo>
                      <a:pt x="3283" y="2417"/>
                    </a:lnTo>
                    <a:lnTo>
                      <a:pt x="3266" y="2479"/>
                    </a:lnTo>
                    <a:lnTo>
                      <a:pt x="3274" y="2558"/>
                    </a:lnTo>
                    <a:lnTo>
                      <a:pt x="3292" y="2620"/>
                    </a:lnTo>
                    <a:lnTo>
                      <a:pt x="3239" y="2664"/>
                    </a:lnTo>
                    <a:lnTo>
                      <a:pt x="3204" y="2726"/>
                    </a:lnTo>
                    <a:lnTo>
                      <a:pt x="3124" y="2797"/>
                    </a:lnTo>
                    <a:lnTo>
                      <a:pt x="3063" y="2876"/>
                    </a:lnTo>
                    <a:lnTo>
                      <a:pt x="3045" y="2929"/>
                    </a:lnTo>
                    <a:lnTo>
                      <a:pt x="3080" y="2991"/>
                    </a:lnTo>
                    <a:lnTo>
                      <a:pt x="3124" y="3000"/>
                    </a:lnTo>
                    <a:lnTo>
                      <a:pt x="3124" y="3061"/>
                    </a:lnTo>
                    <a:lnTo>
                      <a:pt x="3098" y="3105"/>
                    </a:lnTo>
                    <a:lnTo>
                      <a:pt x="3071" y="3158"/>
                    </a:lnTo>
                    <a:lnTo>
                      <a:pt x="3036" y="3211"/>
                    </a:lnTo>
                    <a:lnTo>
                      <a:pt x="3045" y="3282"/>
                    </a:lnTo>
                    <a:lnTo>
                      <a:pt x="3063" y="3352"/>
                    </a:lnTo>
                    <a:lnTo>
                      <a:pt x="2992" y="3335"/>
                    </a:lnTo>
                    <a:lnTo>
                      <a:pt x="2930" y="3352"/>
                    </a:lnTo>
                    <a:lnTo>
                      <a:pt x="2877" y="3414"/>
                    </a:lnTo>
                    <a:lnTo>
                      <a:pt x="2798" y="3388"/>
                    </a:lnTo>
                    <a:lnTo>
                      <a:pt x="2719" y="3370"/>
                    </a:lnTo>
                    <a:lnTo>
                      <a:pt x="2648" y="3397"/>
                    </a:lnTo>
                    <a:lnTo>
                      <a:pt x="2560" y="3450"/>
                    </a:lnTo>
                    <a:lnTo>
                      <a:pt x="2489" y="3476"/>
                    </a:lnTo>
                    <a:lnTo>
                      <a:pt x="2489" y="3529"/>
                    </a:lnTo>
                    <a:lnTo>
                      <a:pt x="2445" y="3591"/>
                    </a:lnTo>
                    <a:lnTo>
                      <a:pt x="2330" y="3635"/>
                    </a:lnTo>
                    <a:lnTo>
                      <a:pt x="2286" y="3697"/>
                    </a:lnTo>
                    <a:lnTo>
                      <a:pt x="2215" y="3661"/>
                    </a:lnTo>
                    <a:lnTo>
                      <a:pt x="2163" y="3511"/>
                    </a:lnTo>
                    <a:lnTo>
                      <a:pt x="2110" y="3432"/>
                    </a:lnTo>
                    <a:lnTo>
                      <a:pt x="2057" y="3458"/>
                    </a:lnTo>
                    <a:lnTo>
                      <a:pt x="1986" y="3485"/>
                    </a:lnTo>
                    <a:lnTo>
                      <a:pt x="1942" y="3432"/>
                    </a:lnTo>
                    <a:lnTo>
                      <a:pt x="1854" y="3414"/>
                    </a:lnTo>
                    <a:lnTo>
                      <a:pt x="1871" y="3485"/>
                    </a:lnTo>
                    <a:lnTo>
                      <a:pt x="1889" y="3573"/>
                    </a:lnTo>
                    <a:lnTo>
                      <a:pt x="1836" y="3635"/>
                    </a:lnTo>
                    <a:lnTo>
                      <a:pt x="1774" y="3617"/>
                    </a:lnTo>
                    <a:lnTo>
                      <a:pt x="1712" y="3626"/>
                    </a:lnTo>
                    <a:lnTo>
                      <a:pt x="1660" y="3661"/>
                    </a:lnTo>
                    <a:lnTo>
                      <a:pt x="1624" y="3688"/>
                    </a:lnTo>
                    <a:lnTo>
                      <a:pt x="1554" y="3697"/>
                    </a:lnTo>
                    <a:lnTo>
                      <a:pt x="1448" y="3697"/>
                    </a:lnTo>
                    <a:lnTo>
                      <a:pt x="1377" y="3661"/>
                    </a:lnTo>
                    <a:lnTo>
                      <a:pt x="1368" y="3617"/>
                    </a:lnTo>
                    <a:lnTo>
                      <a:pt x="1333" y="3582"/>
                    </a:lnTo>
                    <a:lnTo>
                      <a:pt x="1298" y="3520"/>
                    </a:lnTo>
                    <a:lnTo>
                      <a:pt x="1307" y="3450"/>
                    </a:lnTo>
                    <a:lnTo>
                      <a:pt x="1271" y="3397"/>
                    </a:lnTo>
                    <a:lnTo>
                      <a:pt x="1227" y="3326"/>
                    </a:lnTo>
                    <a:lnTo>
                      <a:pt x="1262" y="3238"/>
                    </a:lnTo>
                    <a:lnTo>
                      <a:pt x="1271" y="3176"/>
                    </a:lnTo>
                    <a:lnTo>
                      <a:pt x="1245" y="3123"/>
                    </a:lnTo>
                    <a:lnTo>
                      <a:pt x="1139" y="3132"/>
                    </a:lnTo>
                    <a:lnTo>
                      <a:pt x="1095" y="3061"/>
                    </a:lnTo>
                    <a:lnTo>
                      <a:pt x="1104" y="2973"/>
                    </a:lnTo>
                    <a:lnTo>
                      <a:pt x="1077" y="2920"/>
                    </a:lnTo>
                    <a:lnTo>
                      <a:pt x="971" y="2929"/>
                    </a:lnTo>
                    <a:lnTo>
                      <a:pt x="830" y="2955"/>
                    </a:lnTo>
                    <a:lnTo>
                      <a:pt x="733" y="2973"/>
                    </a:lnTo>
                    <a:lnTo>
                      <a:pt x="627" y="2982"/>
                    </a:lnTo>
                    <a:lnTo>
                      <a:pt x="548" y="2947"/>
                    </a:lnTo>
                    <a:lnTo>
                      <a:pt x="521" y="2876"/>
                    </a:lnTo>
                    <a:lnTo>
                      <a:pt x="459" y="2841"/>
                    </a:lnTo>
                    <a:lnTo>
                      <a:pt x="451" y="2779"/>
                    </a:lnTo>
                    <a:lnTo>
                      <a:pt x="451" y="2708"/>
                    </a:lnTo>
                    <a:lnTo>
                      <a:pt x="477" y="2638"/>
                    </a:lnTo>
                    <a:lnTo>
                      <a:pt x="424" y="2602"/>
                    </a:lnTo>
                    <a:lnTo>
                      <a:pt x="362" y="2550"/>
                    </a:lnTo>
                    <a:lnTo>
                      <a:pt x="336" y="2488"/>
                    </a:lnTo>
                    <a:lnTo>
                      <a:pt x="283" y="2461"/>
                    </a:lnTo>
                    <a:lnTo>
                      <a:pt x="274" y="2391"/>
                    </a:lnTo>
                    <a:lnTo>
                      <a:pt x="221" y="2338"/>
                    </a:lnTo>
                    <a:lnTo>
                      <a:pt x="221" y="2285"/>
                    </a:lnTo>
                    <a:lnTo>
                      <a:pt x="353" y="2232"/>
                    </a:lnTo>
                    <a:lnTo>
                      <a:pt x="415" y="2197"/>
                    </a:lnTo>
                    <a:lnTo>
                      <a:pt x="406" y="2126"/>
                    </a:lnTo>
                    <a:lnTo>
                      <a:pt x="398" y="2055"/>
                    </a:lnTo>
                    <a:lnTo>
                      <a:pt x="512" y="2029"/>
                    </a:lnTo>
                    <a:lnTo>
                      <a:pt x="592" y="2047"/>
                    </a:lnTo>
                    <a:lnTo>
                      <a:pt x="662" y="2064"/>
                    </a:lnTo>
                    <a:lnTo>
                      <a:pt x="733" y="2055"/>
                    </a:lnTo>
                    <a:lnTo>
                      <a:pt x="768" y="1923"/>
                    </a:lnTo>
                    <a:lnTo>
                      <a:pt x="751" y="1835"/>
                    </a:lnTo>
                    <a:lnTo>
                      <a:pt x="715" y="1764"/>
                    </a:lnTo>
                    <a:lnTo>
                      <a:pt x="645" y="1711"/>
                    </a:lnTo>
                    <a:lnTo>
                      <a:pt x="556" y="1702"/>
                    </a:lnTo>
                    <a:lnTo>
                      <a:pt x="371" y="1482"/>
                    </a:lnTo>
                    <a:lnTo>
                      <a:pt x="62" y="1252"/>
                    </a:lnTo>
                    <a:lnTo>
                      <a:pt x="0" y="1173"/>
                    </a:lnTo>
                    <a:lnTo>
                      <a:pt x="45" y="1138"/>
                    </a:lnTo>
                    <a:lnTo>
                      <a:pt x="106" y="1094"/>
                    </a:lnTo>
                    <a:lnTo>
                      <a:pt x="124" y="1014"/>
                    </a:lnTo>
                    <a:lnTo>
                      <a:pt x="133" y="953"/>
                    </a:lnTo>
                    <a:lnTo>
                      <a:pt x="212" y="927"/>
                    </a:lnTo>
                    <a:lnTo>
                      <a:pt x="248" y="970"/>
                    </a:lnTo>
                    <a:lnTo>
                      <a:pt x="239" y="1014"/>
                    </a:lnTo>
                    <a:lnTo>
                      <a:pt x="256" y="1049"/>
                    </a:lnTo>
                    <a:lnTo>
                      <a:pt x="353" y="1067"/>
                    </a:lnTo>
                    <a:lnTo>
                      <a:pt x="433" y="1041"/>
                    </a:lnTo>
                    <a:lnTo>
                      <a:pt x="459" y="953"/>
                    </a:lnTo>
                    <a:lnTo>
                      <a:pt x="442" y="848"/>
                    </a:lnTo>
                    <a:lnTo>
                      <a:pt x="442" y="777"/>
                    </a:lnTo>
                    <a:lnTo>
                      <a:pt x="406" y="706"/>
                    </a:lnTo>
                    <a:lnTo>
                      <a:pt x="415" y="627"/>
                    </a:lnTo>
                    <a:lnTo>
                      <a:pt x="433" y="539"/>
                    </a:lnTo>
                    <a:lnTo>
                      <a:pt x="353" y="450"/>
                    </a:lnTo>
                    <a:lnTo>
                      <a:pt x="283" y="415"/>
                    </a:lnTo>
                    <a:lnTo>
                      <a:pt x="203" y="345"/>
                    </a:lnTo>
                    <a:lnTo>
                      <a:pt x="248" y="292"/>
                    </a:lnTo>
                    <a:lnTo>
                      <a:pt x="318" y="274"/>
                    </a:lnTo>
                    <a:lnTo>
                      <a:pt x="433" y="256"/>
                    </a:lnTo>
                    <a:lnTo>
                      <a:pt x="486" y="265"/>
                    </a:lnTo>
                    <a:lnTo>
                      <a:pt x="503" y="212"/>
                    </a:lnTo>
                    <a:lnTo>
                      <a:pt x="556" y="168"/>
                    </a:lnTo>
                    <a:lnTo>
                      <a:pt x="636" y="115"/>
                    </a:lnTo>
                    <a:lnTo>
                      <a:pt x="698" y="71"/>
                    </a:lnTo>
                    <a:lnTo>
                      <a:pt x="759" y="36"/>
                    </a:lnTo>
                    <a:lnTo>
                      <a:pt x="812" y="0"/>
                    </a:lnTo>
                    <a:lnTo>
                      <a:pt x="856" y="80"/>
                    </a:lnTo>
                    <a:lnTo>
                      <a:pt x="883" y="159"/>
                    </a:lnTo>
                    <a:lnTo>
                      <a:pt x="936" y="221"/>
                    </a:lnTo>
                    <a:lnTo>
                      <a:pt x="1015" y="265"/>
                    </a:lnTo>
                    <a:lnTo>
                      <a:pt x="1077" y="300"/>
                    </a:lnTo>
                    <a:lnTo>
                      <a:pt x="1086" y="353"/>
                    </a:lnTo>
                    <a:lnTo>
                      <a:pt x="1077" y="450"/>
                    </a:lnTo>
                    <a:lnTo>
                      <a:pt x="1059" y="521"/>
                    </a:lnTo>
                    <a:lnTo>
                      <a:pt x="998" y="565"/>
                    </a:lnTo>
                    <a:lnTo>
                      <a:pt x="936" y="618"/>
                    </a:lnTo>
                    <a:lnTo>
                      <a:pt x="865" y="750"/>
                    </a:lnTo>
                    <a:lnTo>
                      <a:pt x="848" y="856"/>
                    </a:lnTo>
                    <a:lnTo>
                      <a:pt x="848" y="945"/>
                    </a:lnTo>
                    <a:lnTo>
                      <a:pt x="795" y="1032"/>
                    </a:lnTo>
                    <a:lnTo>
                      <a:pt x="759" y="1138"/>
                    </a:lnTo>
                    <a:lnTo>
                      <a:pt x="742" y="1244"/>
                    </a:lnTo>
                    <a:lnTo>
                      <a:pt x="768" y="1376"/>
                    </a:lnTo>
                    <a:lnTo>
                      <a:pt x="786" y="1455"/>
                    </a:lnTo>
                    <a:lnTo>
                      <a:pt x="874" y="1561"/>
                    </a:lnTo>
                    <a:lnTo>
                      <a:pt x="927" y="1650"/>
                    </a:lnTo>
                    <a:lnTo>
                      <a:pt x="1545" y="1623"/>
                    </a:lnTo>
                    <a:lnTo>
                      <a:pt x="1668" y="1420"/>
                    </a:lnTo>
                    <a:lnTo>
                      <a:pt x="1712" y="1323"/>
                    </a:lnTo>
                    <a:lnTo>
                      <a:pt x="1748" y="1208"/>
                    </a:lnTo>
                    <a:lnTo>
                      <a:pt x="1836" y="1191"/>
                    </a:lnTo>
                    <a:lnTo>
                      <a:pt x="1907" y="1226"/>
                    </a:lnTo>
                    <a:lnTo>
                      <a:pt x="1960" y="1191"/>
                    </a:lnTo>
                    <a:lnTo>
                      <a:pt x="1968" y="1111"/>
                    </a:lnTo>
                    <a:lnTo>
                      <a:pt x="2065" y="1067"/>
                    </a:lnTo>
                    <a:lnTo>
                      <a:pt x="2127" y="1005"/>
                    </a:lnTo>
                    <a:lnTo>
                      <a:pt x="2154" y="953"/>
                    </a:lnTo>
                    <a:lnTo>
                      <a:pt x="2233" y="945"/>
                    </a:lnTo>
                    <a:lnTo>
                      <a:pt x="2233" y="883"/>
                    </a:lnTo>
                    <a:lnTo>
                      <a:pt x="2242" y="839"/>
                    </a:lnTo>
                    <a:lnTo>
                      <a:pt x="2313" y="830"/>
                    </a:lnTo>
                    <a:lnTo>
                      <a:pt x="2392" y="839"/>
                    </a:lnTo>
                    <a:lnTo>
                      <a:pt x="2463" y="830"/>
                    </a:lnTo>
                    <a:lnTo>
                      <a:pt x="2524" y="803"/>
                    </a:lnTo>
                    <a:lnTo>
                      <a:pt x="2604" y="812"/>
                    </a:lnTo>
                    <a:lnTo>
                      <a:pt x="2639" y="759"/>
                    </a:lnTo>
                    <a:lnTo>
                      <a:pt x="2674" y="698"/>
                    </a:lnTo>
                    <a:lnTo>
                      <a:pt x="2727" y="662"/>
                    </a:lnTo>
                    <a:lnTo>
                      <a:pt x="2842" y="750"/>
                    </a:lnTo>
                    <a:lnTo>
                      <a:pt x="2930" y="795"/>
                    </a:lnTo>
                    <a:lnTo>
                      <a:pt x="3010" y="856"/>
                    </a:lnTo>
                    <a:lnTo>
                      <a:pt x="3071" y="927"/>
                    </a:lnTo>
                    <a:lnTo>
                      <a:pt x="3089" y="997"/>
                    </a:lnTo>
                    <a:lnTo>
                      <a:pt x="3080" y="1085"/>
                    </a:lnTo>
                    <a:lnTo>
                      <a:pt x="3124" y="1120"/>
                    </a:lnTo>
                    <a:lnTo>
                      <a:pt x="3177" y="1164"/>
                    </a:lnTo>
                    <a:lnTo>
                      <a:pt x="3142" y="1235"/>
                    </a:lnTo>
                    <a:lnTo>
                      <a:pt x="3054" y="1261"/>
                    </a:lnTo>
                    <a:lnTo>
                      <a:pt x="3054" y="1323"/>
                    </a:lnTo>
                    <a:lnTo>
                      <a:pt x="3036" y="1376"/>
                    </a:lnTo>
                    <a:lnTo>
                      <a:pt x="3027" y="1447"/>
                    </a:lnTo>
                    <a:lnTo>
                      <a:pt x="3054" y="1508"/>
                    </a:lnTo>
                    <a:lnTo>
                      <a:pt x="3089" y="1544"/>
                    </a:lnTo>
                    <a:lnTo>
                      <a:pt x="3151" y="1588"/>
                    </a:lnTo>
                    <a:lnTo>
                      <a:pt x="3204" y="1552"/>
                    </a:lnTo>
                    <a:lnTo>
                      <a:pt x="3230" y="1482"/>
                    </a:lnTo>
                    <a:lnTo>
                      <a:pt x="3257" y="1429"/>
                    </a:lnTo>
                    <a:lnTo>
                      <a:pt x="3319" y="1499"/>
                    </a:lnTo>
                    <a:lnTo>
                      <a:pt x="3310" y="1544"/>
                    </a:lnTo>
                    <a:lnTo>
                      <a:pt x="3248" y="1605"/>
                    </a:lnTo>
                    <a:lnTo>
                      <a:pt x="3283" y="1667"/>
                    </a:lnTo>
                    <a:lnTo>
                      <a:pt x="3257" y="1720"/>
                    </a:lnTo>
                    <a:lnTo>
                      <a:pt x="3274" y="1791"/>
                    </a:lnTo>
                    <a:lnTo>
                      <a:pt x="3310" y="1844"/>
                    </a:lnTo>
                    <a:lnTo>
                      <a:pt x="3310" y="1923"/>
                    </a:lnTo>
                    <a:lnTo>
                      <a:pt x="3372" y="1950"/>
                    </a:lnTo>
                    <a:lnTo>
                      <a:pt x="3451" y="1950"/>
                    </a:lnTo>
                    <a:lnTo>
                      <a:pt x="3751" y="1694"/>
                    </a:lnTo>
                    <a:lnTo>
                      <a:pt x="3804" y="1614"/>
                    </a:lnTo>
                    <a:lnTo>
                      <a:pt x="3822" y="1694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71" name="Freeform 3">
                <a:extLst>
                  <a:ext uri="{FF2B5EF4-FFF2-40B4-BE49-F238E27FC236}">
                    <a16:creationId xmlns:a16="http://schemas.microsoft.com/office/drawing/2014/main" id="{97B8F96F-5D34-4769-A391-3731F0EC4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7937" y="3082925"/>
                <a:ext cx="215900" cy="260350"/>
              </a:xfrm>
              <a:custGeom>
                <a:avLst/>
                <a:gdLst>
                  <a:gd name="T0" fmla="*/ 547 w 601"/>
                  <a:gd name="T1" fmla="*/ 0 h 724"/>
                  <a:gd name="T2" fmla="*/ 467 w 601"/>
                  <a:gd name="T3" fmla="*/ 44 h 724"/>
                  <a:gd name="T4" fmla="*/ 397 w 601"/>
                  <a:gd name="T5" fmla="*/ 26 h 724"/>
                  <a:gd name="T6" fmla="*/ 317 w 601"/>
                  <a:gd name="T7" fmla="*/ 9 h 724"/>
                  <a:gd name="T8" fmla="*/ 229 w 601"/>
                  <a:gd name="T9" fmla="*/ 18 h 724"/>
                  <a:gd name="T10" fmla="*/ 158 w 601"/>
                  <a:gd name="T11" fmla="*/ 26 h 724"/>
                  <a:gd name="T12" fmla="*/ 176 w 601"/>
                  <a:gd name="T13" fmla="*/ 62 h 724"/>
                  <a:gd name="T14" fmla="*/ 88 w 601"/>
                  <a:gd name="T15" fmla="*/ 97 h 724"/>
                  <a:gd name="T16" fmla="*/ 35 w 601"/>
                  <a:gd name="T17" fmla="*/ 106 h 724"/>
                  <a:gd name="T18" fmla="*/ 0 w 601"/>
                  <a:gd name="T19" fmla="*/ 150 h 724"/>
                  <a:gd name="T20" fmla="*/ 17 w 601"/>
                  <a:gd name="T21" fmla="*/ 220 h 724"/>
                  <a:gd name="T22" fmla="*/ 26 w 601"/>
                  <a:gd name="T23" fmla="*/ 291 h 724"/>
                  <a:gd name="T24" fmla="*/ 61 w 601"/>
                  <a:gd name="T25" fmla="*/ 344 h 724"/>
                  <a:gd name="T26" fmla="*/ 105 w 601"/>
                  <a:gd name="T27" fmla="*/ 397 h 724"/>
                  <a:gd name="T28" fmla="*/ 88 w 601"/>
                  <a:gd name="T29" fmla="*/ 468 h 724"/>
                  <a:gd name="T30" fmla="*/ 114 w 601"/>
                  <a:gd name="T31" fmla="*/ 565 h 724"/>
                  <a:gd name="T32" fmla="*/ 114 w 601"/>
                  <a:gd name="T33" fmla="*/ 644 h 724"/>
                  <a:gd name="T34" fmla="*/ 150 w 601"/>
                  <a:gd name="T35" fmla="*/ 706 h 724"/>
                  <a:gd name="T36" fmla="*/ 211 w 601"/>
                  <a:gd name="T37" fmla="*/ 723 h 724"/>
                  <a:gd name="T38" fmla="*/ 220 w 601"/>
                  <a:gd name="T39" fmla="*/ 653 h 724"/>
                  <a:gd name="T40" fmla="*/ 247 w 601"/>
                  <a:gd name="T41" fmla="*/ 591 h 724"/>
                  <a:gd name="T42" fmla="*/ 300 w 601"/>
                  <a:gd name="T43" fmla="*/ 494 h 724"/>
                  <a:gd name="T44" fmla="*/ 353 w 601"/>
                  <a:gd name="T45" fmla="*/ 397 h 724"/>
                  <a:gd name="T46" fmla="*/ 344 w 601"/>
                  <a:gd name="T47" fmla="*/ 335 h 724"/>
                  <a:gd name="T48" fmla="*/ 361 w 601"/>
                  <a:gd name="T49" fmla="*/ 265 h 724"/>
                  <a:gd name="T50" fmla="*/ 423 w 601"/>
                  <a:gd name="T51" fmla="*/ 203 h 724"/>
                  <a:gd name="T52" fmla="*/ 494 w 601"/>
                  <a:gd name="T53" fmla="*/ 132 h 724"/>
                  <a:gd name="T54" fmla="*/ 564 w 601"/>
                  <a:gd name="T55" fmla="*/ 97 h 724"/>
                  <a:gd name="T56" fmla="*/ 600 w 601"/>
                  <a:gd name="T57" fmla="*/ 44 h 724"/>
                  <a:gd name="T58" fmla="*/ 547 w 601"/>
                  <a:gd name="T59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01" h="724">
                    <a:moveTo>
                      <a:pt x="547" y="0"/>
                    </a:moveTo>
                    <a:lnTo>
                      <a:pt x="467" y="44"/>
                    </a:lnTo>
                    <a:lnTo>
                      <a:pt x="397" y="26"/>
                    </a:lnTo>
                    <a:lnTo>
                      <a:pt x="317" y="9"/>
                    </a:lnTo>
                    <a:lnTo>
                      <a:pt x="229" y="18"/>
                    </a:lnTo>
                    <a:lnTo>
                      <a:pt x="158" y="26"/>
                    </a:lnTo>
                    <a:lnTo>
                      <a:pt x="176" y="62"/>
                    </a:lnTo>
                    <a:lnTo>
                      <a:pt x="88" y="97"/>
                    </a:lnTo>
                    <a:lnTo>
                      <a:pt x="35" y="106"/>
                    </a:lnTo>
                    <a:lnTo>
                      <a:pt x="0" y="150"/>
                    </a:lnTo>
                    <a:lnTo>
                      <a:pt x="17" y="220"/>
                    </a:lnTo>
                    <a:lnTo>
                      <a:pt x="26" y="291"/>
                    </a:lnTo>
                    <a:lnTo>
                      <a:pt x="61" y="344"/>
                    </a:lnTo>
                    <a:lnTo>
                      <a:pt x="105" y="397"/>
                    </a:lnTo>
                    <a:lnTo>
                      <a:pt x="88" y="468"/>
                    </a:lnTo>
                    <a:lnTo>
                      <a:pt x="114" y="565"/>
                    </a:lnTo>
                    <a:lnTo>
                      <a:pt x="114" y="644"/>
                    </a:lnTo>
                    <a:lnTo>
                      <a:pt x="150" y="706"/>
                    </a:lnTo>
                    <a:lnTo>
                      <a:pt x="211" y="723"/>
                    </a:lnTo>
                    <a:lnTo>
                      <a:pt x="220" y="653"/>
                    </a:lnTo>
                    <a:lnTo>
                      <a:pt x="247" y="591"/>
                    </a:lnTo>
                    <a:lnTo>
                      <a:pt x="300" y="494"/>
                    </a:lnTo>
                    <a:lnTo>
                      <a:pt x="353" y="397"/>
                    </a:lnTo>
                    <a:lnTo>
                      <a:pt x="344" y="335"/>
                    </a:lnTo>
                    <a:lnTo>
                      <a:pt x="361" y="265"/>
                    </a:lnTo>
                    <a:lnTo>
                      <a:pt x="423" y="203"/>
                    </a:lnTo>
                    <a:lnTo>
                      <a:pt x="494" y="132"/>
                    </a:lnTo>
                    <a:lnTo>
                      <a:pt x="564" y="97"/>
                    </a:lnTo>
                    <a:lnTo>
                      <a:pt x="600" y="44"/>
                    </a:lnTo>
                    <a:lnTo>
                      <a:pt x="547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72" name="Freeform 4">
                <a:extLst>
                  <a:ext uri="{FF2B5EF4-FFF2-40B4-BE49-F238E27FC236}">
                    <a16:creationId xmlns:a16="http://schemas.microsoft.com/office/drawing/2014/main" id="{62328D45-C555-4873-A1C9-9AB072AAB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6087" y="2625725"/>
                <a:ext cx="766763" cy="868362"/>
              </a:xfrm>
              <a:custGeom>
                <a:avLst/>
                <a:gdLst>
                  <a:gd name="T0" fmla="*/ 2004 w 2128"/>
                  <a:gd name="T1" fmla="*/ 1739 h 2410"/>
                  <a:gd name="T2" fmla="*/ 1854 w 2128"/>
                  <a:gd name="T3" fmla="*/ 1659 h 2410"/>
                  <a:gd name="T4" fmla="*/ 1721 w 2128"/>
                  <a:gd name="T5" fmla="*/ 1686 h 2410"/>
                  <a:gd name="T6" fmla="*/ 1589 w 2128"/>
                  <a:gd name="T7" fmla="*/ 1712 h 2410"/>
                  <a:gd name="T8" fmla="*/ 1509 w 2128"/>
                  <a:gd name="T9" fmla="*/ 1518 h 2410"/>
                  <a:gd name="T10" fmla="*/ 1351 w 2128"/>
                  <a:gd name="T11" fmla="*/ 1447 h 2410"/>
                  <a:gd name="T12" fmla="*/ 1245 w 2128"/>
                  <a:gd name="T13" fmla="*/ 1580 h 2410"/>
                  <a:gd name="T14" fmla="*/ 1333 w 2128"/>
                  <a:gd name="T15" fmla="*/ 1747 h 2410"/>
                  <a:gd name="T16" fmla="*/ 1236 w 2128"/>
                  <a:gd name="T17" fmla="*/ 1827 h 2410"/>
                  <a:gd name="T18" fmla="*/ 1112 w 2128"/>
                  <a:gd name="T19" fmla="*/ 1906 h 2410"/>
                  <a:gd name="T20" fmla="*/ 962 w 2128"/>
                  <a:gd name="T21" fmla="*/ 1968 h 2410"/>
                  <a:gd name="T22" fmla="*/ 795 w 2128"/>
                  <a:gd name="T23" fmla="*/ 2012 h 2410"/>
                  <a:gd name="T24" fmla="*/ 618 w 2128"/>
                  <a:gd name="T25" fmla="*/ 2277 h 2410"/>
                  <a:gd name="T26" fmla="*/ 521 w 2128"/>
                  <a:gd name="T27" fmla="*/ 2391 h 2410"/>
                  <a:gd name="T28" fmla="*/ 468 w 2128"/>
                  <a:gd name="T29" fmla="*/ 2356 h 2410"/>
                  <a:gd name="T30" fmla="*/ 389 w 2128"/>
                  <a:gd name="T31" fmla="*/ 2241 h 2410"/>
                  <a:gd name="T32" fmla="*/ 406 w 2128"/>
                  <a:gd name="T33" fmla="*/ 2065 h 2410"/>
                  <a:gd name="T34" fmla="*/ 442 w 2128"/>
                  <a:gd name="T35" fmla="*/ 1933 h 2410"/>
                  <a:gd name="T36" fmla="*/ 406 w 2128"/>
                  <a:gd name="T37" fmla="*/ 1800 h 2410"/>
                  <a:gd name="T38" fmla="*/ 300 w 2128"/>
                  <a:gd name="T39" fmla="*/ 1774 h 2410"/>
                  <a:gd name="T40" fmla="*/ 168 w 2128"/>
                  <a:gd name="T41" fmla="*/ 1800 h 2410"/>
                  <a:gd name="T42" fmla="*/ 53 w 2128"/>
                  <a:gd name="T43" fmla="*/ 1730 h 2410"/>
                  <a:gd name="T44" fmla="*/ 27 w 2128"/>
                  <a:gd name="T45" fmla="*/ 1553 h 2410"/>
                  <a:gd name="T46" fmla="*/ 36 w 2128"/>
                  <a:gd name="T47" fmla="*/ 1421 h 2410"/>
                  <a:gd name="T48" fmla="*/ 36 w 2128"/>
                  <a:gd name="T49" fmla="*/ 1262 h 2410"/>
                  <a:gd name="T50" fmla="*/ 80 w 2128"/>
                  <a:gd name="T51" fmla="*/ 1112 h 2410"/>
                  <a:gd name="T52" fmla="*/ 80 w 2128"/>
                  <a:gd name="T53" fmla="*/ 989 h 2410"/>
                  <a:gd name="T54" fmla="*/ 106 w 2128"/>
                  <a:gd name="T55" fmla="*/ 874 h 2410"/>
                  <a:gd name="T56" fmla="*/ 115 w 2128"/>
                  <a:gd name="T57" fmla="*/ 777 h 2410"/>
                  <a:gd name="T58" fmla="*/ 106 w 2128"/>
                  <a:gd name="T59" fmla="*/ 636 h 2410"/>
                  <a:gd name="T60" fmla="*/ 115 w 2128"/>
                  <a:gd name="T61" fmla="*/ 574 h 2410"/>
                  <a:gd name="T62" fmla="*/ 177 w 2128"/>
                  <a:gd name="T63" fmla="*/ 397 h 2410"/>
                  <a:gd name="T64" fmla="*/ 203 w 2128"/>
                  <a:gd name="T65" fmla="*/ 238 h 2410"/>
                  <a:gd name="T66" fmla="*/ 239 w 2128"/>
                  <a:gd name="T67" fmla="*/ 88 h 2410"/>
                  <a:gd name="T68" fmla="*/ 362 w 2128"/>
                  <a:gd name="T69" fmla="*/ 44 h 2410"/>
                  <a:gd name="T70" fmla="*/ 477 w 2128"/>
                  <a:gd name="T71" fmla="*/ 62 h 2410"/>
                  <a:gd name="T72" fmla="*/ 556 w 2128"/>
                  <a:gd name="T73" fmla="*/ 0 h 2410"/>
                  <a:gd name="T74" fmla="*/ 627 w 2128"/>
                  <a:gd name="T75" fmla="*/ 150 h 2410"/>
                  <a:gd name="T76" fmla="*/ 627 w 2128"/>
                  <a:gd name="T77" fmla="*/ 274 h 2410"/>
                  <a:gd name="T78" fmla="*/ 689 w 2128"/>
                  <a:gd name="T79" fmla="*/ 371 h 2410"/>
                  <a:gd name="T80" fmla="*/ 848 w 2128"/>
                  <a:gd name="T81" fmla="*/ 397 h 2410"/>
                  <a:gd name="T82" fmla="*/ 936 w 2128"/>
                  <a:gd name="T83" fmla="*/ 486 h 2410"/>
                  <a:gd name="T84" fmla="*/ 1086 w 2128"/>
                  <a:gd name="T85" fmla="*/ 388 h 2410"/>
                  <a:gd name="T86" fmla="*/ 1156 w 2128"/>
                  <a:gd name="T87" fmla="*/ 309 h 2410"/>
                  <a:gd name="T88" fmla="*/ 1227 w 2128"/>
                  <a:gd name="T89" fmla="*/ 327 h 2410"/>
                  <a:gd name="T90" fmla="*/ 1412 w 2128"/>
                  <a:gd name="T91" fmla="*/ 388 h 2410"/>
                  <a:gd name="T92" fmla="*/ 1439 w 2128"/>
                  <a:gd name="T93" fmla="*/ 521 h 2410"/>
                  <a:gd name="T94" fmla="*/ 1554 w 2128"/>
                  <a:gd name="T95" fmla="*/ 600 h 2410"/>
                  <a:gd name="T96" fmla="*/ 1607 w 2128"/>
                  <a:gd name="T97" fmla="*/ 768 h 2410"/>
                  <a:gd name="T98" fmla="*/ 1589 w 2128"/>
                  <a:gd name="T99" fmla="*/ 883 h 2410"/>
                  <a:gd name="T100" fmla="*/ 1598 w 2128"/>
                  <a:gd name="T101" fmla="*/ 997 h 2410"/>
                  <a:gd name="T102" fmla="*/ 1739 w 2128"/>
                  <a:gd name="T103" fmla="*/ 1041 h 2410"/>
                  <a:gd name="T104" fmla="*/ 1809 w 2128"/>
                  <a:gd name="T105" fmla="*/ 1121 h 2410"/>
                  <a:gd name="T106" fmla="*/ 1907 w 2128"/>
                  <a:gd name="T107" fmla="*/ 1165 h 2410"/>
                  <a:gd name="T108" fmla="*/ 2074 w 2128"/>
                  <a:gd name="T109" fmla="*/ 1244 h 2410"/>
                  <a:gd name="T110" fmla="*/ 2074 w 2128"/>
                  <a:gd name="T111" fmla="*/ 1765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128" h="2410">
                    <a:moveTo>
                      <a:pt x="2074" y="1765"/>
                    </a:moveTo>
                    <a:lnTo>
                      <a:pt x="2004" y="1739"/>
                    </a:lnTo>
                    <a:lnTo>
                      <a:pt x="1942" y="1694"/>
                    </a:lnTo>
                    <a:lnTo>
                      <a:pt x="1854" y="1659"/>
                    </a:lnTo>
                    <a:lnTo>
                      <a:pt x="1774" y="1641"/>
                    </a:lnTo>
                    <a:lnTo>
                      <a:pt x="1721" y="1686"/>
                    </a:lnTo>
                    <a:lnTo>
                      <a:pt x="1659" y="1712"/>
                    </a:lnTo>
                    <a:lnTo>
                      <a:pt x="1589" y="1712"/>
                    </a:lnTo>
                    <a:lnTo>
                      <a:pt x="1536" y="1624"/>
                    </a:lnTo>
                    <a:lnTo>
                      <a:pt x="1509" y="1518"/>
                    </a:lnTo>
                    <a:lnTo>
                      <a:pt x="1430" y="1456"/>
                    </a:lnTo>
                    <a:lnTo>
                      <a:pt x="1351" y="1447"/>
                    </a:lnTo>
                    <a:lnTo>
                      <a:pt x="1289" y="1500"/>
                    </a:lnTo>
                    <a:lnTo>
                      <a:pt x="1245" y="1580"/>
                    </a:lnTo>
                    <a:lnTo>
                      <a:pt x="1280" y="1659"/>
                    </a:lnTo>
                    <a:lnTo>
                      <a:pt x="1333" y="1747"/>
                    </a:lnTo>
                    <a:lnTo>
                      <a:pt x="1298" y="1791"/>
                    </a:lnTo>
                    <a:lnTo>
                      <a:pt x="1236" y="1827"/>
                    </a:lnTo>
                    <a:lnTo>
                      <a:pt x="1192" y="1871"/>
                    </a:lnTo>
                    <a:lnTo>
                      <a:pt x="1112" y="1906"/>
                    </a:lnTo>
                    <a:lnTo>
                      <a:pt x="1015" y="1906"/>
                    </a:lnTo>
                    <a:lnTo>
                      <a:pt x="962" y="1968"/>
                    </a:lnTo>
                    <a:lnTo>
                      <a:pt x="874" y="2003"/>
                    </a:lnTo>
                    <a:lnTo>
                      <a:pt x="795" y="2012"/>
                    </a:lnTo>
                    <a:lnTo>
                      <a:pt x="680" y="2162"/>
                    </a:lnTo>
                    <a:lnTo>
                      <a:pt x="618" y="2277"/>
                    </a:lnTo>
                    <a:lnTo>
                      <a:pt x="574" y="2339"/>
                    </a:lnTo>
                    <a:lnTo>
                      <a:pt x="521" y="2391"/>
                    </a:lnTo>
                    <a:lnTo>
                      <a:pt x="477" y="2409"/>
                    </a:lnTo>
                    <a:lnTo>
                      <a:pt x="468" y="2356"/>
                    </a:lnTo>
                    <a:lnTo>
                      <a:pt x="450" y="2277"/>
                    </a:lnTo>
                    <a:lnTo>
                      <a:pt x="389" y="2241"/>
                    </a:lnTo>
                    <a:lnTo>
                      <a:pt x="442" y="2127"/>
                    </a:lnTo>
                    <a:lnTo>
                      <a:pt x="406" y="2065"/>
                    </a:lnTo>
                    <a:lnTo>
                      <a:pt x="389" y="1986"/>
                    </a:lnTo>
                    <a:lnTo>
                      <a:pt x="442" y="1933"/>
                    </a:lnTo>
                    <a:lnTo>
                      <a:pt x="442" y="1853"/>
                    </a:lnTo>
                    <a:lnTo>
                      <a:pt x="406" y="1800"/>
                    </a:lnTo>
                    <a:lnTo>
                      <a:pt x="353" y="1747"/>
                    </a:lnTo>
                    <a:lnTo>
                      <a:pt x="300" y="1774"/>
                    </a:lnTo>
                    <a:lnTo>
                      <a:pt x="239" y="1809"/>
                    </a:lnTo>
                    <a:lnTo>
                      <a:pt x="168" y="1800"/>
                    </a:lnTo>
                    <a:lnTo>
                      <a:pt x="124" y="1747"/>
                    </a:lnTo>
                    <a:lnTo>
                      <a:pt x="53" y="1730"/>
                    </a:lnTo>
                    <a:lnTo>
                      <a:pt x="0" y="1624"/>
                    </a:lnTo>
                    <a:lnTo>
                      <a:pt x="27" y="1553"/>
                    </a:lnTo>
                    <a:lnTo>
                      <a:pt x="45" y="1456"/>
                    </a:lnTo>
                    <a:lnTo>
                      <a:pt x="36" y="1421"/>
                    </a:lnTo>
                    <a:lnTo>
                      <a:pt x="36" y="1341"/>
                    </a:lnTo>
                    <a:lnTo>
                      <a:pt x="36" y="1262"/>
                    </a:lnTo>
                    <a:lnTo>
                      <a:pt x="53" y="1191"/>
                    </a:lnTo>
                    <a:lnTo>
                      <a:pt x="80" y="1112"/>
                    </a:lnTo>
                    <a:lnTo>
                      <a:pt x="62" y="1050"/>
                    </a:lnTo>
                    <a:lnTo>
                      <a:pt x="80" y="989"/>
                    </a:lnTo>
                    <a:lnTo>
                      <a:pt x="124" y="944"/>
                    </a:lnTo>
                    <a:lnTo>
                      <a:pt x="106" y="874"/>
                    </a:lnTo>
                    <a:lnTo>
                      <a:pt x="142" y="830"/>
                    </a:lnTo>
                    <a:lnTo>
                      <a:pt x="115" y="777"/>
                    </a:lnTo>
                    <a:lnTo>
                      <a:pt x="106" y="715"/>
                    </a:lnTo>
                    <a:lnTo>
                      <a:pt x="106" y="636"/>
                    </a:lnTo>
                    <a:lnTo>
                      <a:pt x="80" y="591"/>
                    </a:lnTo>
                    <a:lnTo>
                      <a:pt x="115" y="574"/>
                    </a:lnTo>
                    <a:lnTo>
                      <a:pt x="177" y="486"/>
                    </a:lnTo>
                    <a:lnTo>
                      <a:pt x="177" y="397"/>
                    </a:lnTo>
                    <a:lnTo>
                      <a:pt x="212" y="336"/>
                    </a:lnTo>
                    <a:lnTo>
                      <a:pt x="203" y="238"/>
                    </a:lnTo>
                    <a:lnTo>
                      <a:pt x="212" y="168"/>
                    </a:lnTo>
                    <a:lnTo>
                      <a:pt x="239" y="88"/>
                    </a:lnTo>
                    <a:lnTo>
                      <a:pt x="300" y="71"/>
                    </a:lnTo>
                    <a:lnTo>
                      <a:pt x="362" y="44"/>
                    </a:lnTo>
                    <a:lnTo>
                      <a:pt x="415" y="80"/>
                    </a:lnTo>
                    <a:lnTo>
                      <a:pt x="477" y="62"/>
                    </a:lnTo>
                    <a:lnTo>
                      <a:pt x="521" y="18"/>
                    </a:lnTo>
                    <a:lnTo>
                      <a:pt x="556" y="0"/>
                    </a:lnTo>
                    <a:lnTo>
                      <a:pt x="592" y="53"/>
                    </a:lnTo>
                    <a:lnTo>
                      <a:pt x="627" y="150"/>
                    </a:lnTo>
                    <a:lnTo>
                      <a:pt x="583" y="203"/>
                    </a:lnTo>
                    <a:lnTo>
                      <a:pt x="627" y="274"/>
                    </a:lnTo>
                    <a:lnTo>
                      <a:pt x="671" y="327"/>
                    </a:lnTo>
                    <a:lnTo>
                      <a:pt x="689" y="371"/>
                    </a:lnTo>
                    <a:lnTo>
                      <a:pt x="751" y="371"/>
                    </a:lnTo>
                    <a:lnTo>
                      <a:pt x="848" y="397"/>
                    </a:lnTo>
                    <a:lnTo>
                      <a:pt x="865" y="450"/>
                    </a:lnTo>
                    <a:lnTo>
                      <a:pt x="936" y="486"/>
                    </a:lnTo>
                    <a:lnTo>
                      <a:pt x="1015" y="450"/>
                    </a:lnTo>
                    <a:lnTo>
                      <a:pt x="1086" y="388"/>
                    </a:lnTo>
                    <a:lnTo>
                      <a:pt x="1104" y="327"/>
                    </a:lnTo>
                    <a:lnTo>
                      <a:pt x="1156" y="309"/>
                    </a:lnTo>
                    <a:lnTo>
                      <a:pt x="1192" y="265"/>
                    </a:lnTo>
                    <a:lnTo>
                      <a:pt x="1227" y="327"/>
                    </a:lnTo>
                    <a:lnTo>
                      <a:pt x="1289" y="371"/>
                    </a:lnTo>
                    <a:lnTo>
                      <a:pt x="1412" y="388"/>
                    </a:lnTo>
                    <a:lnTo>
                      <a:pt x="1439" y="450"/>
                    </a:lnTo>
                    <a:lnTo>
                      <a:pt x="1439" y="521"/>
                    </a:lnTo>
                    <a:lnTo>
                      <a:pt x="1483" y="565"/>
                    </a:lnTo>
                    <a:lnTo>
                      <a:pt x="1554" y="600"/>
                    </a:lnTo>
                    <a:lnTo>
                      <a:pt x="1562" y="680"/>
                    </a:lnTo>
                    <a:lnTo>
                      <a:pt x="1607" y="768"/>
                    </a:lnTo>
                    <a:lnTo>
                      <a:pt x="1624" y="830"/>
                    </a:lnTo>
                    <a:lnTo>
                      <a:pt x="1589" y="883"/>
                    </a:lnTo>
                    <a:lnTo>
                      <a:pt x="1545" y="962"/>
                    </a:lnTo>
                    <a:lnTo>
                      <a:pt x="1598" y="997"/>
                    </a:lnTo>
                    <a:lnTo>
                      <a:pt x="1695" y="989"/>
                    </a:lnTo>
                    <a:lnTo>
                      <a:pt x="1739" y="1041"/>
                    </a:lnTo>
                    <a:lnTo>
                      <a:pt x="1739" y="1112"/>
                    </a:lnTo>
                    <a:lnTo>
                      <a:pt x="1809" y="1121"/>
                    </a:lnTo>
                    <a:lnTo>
                      <a:pt x="1836" y="1174"/>
                    </a:lnTo>
                    <a:lnTo>
                      <a:pt x="1907" y="1165"/>
                    </a:lnTo>
                    <a:lnTo>
                      <a:pt x="1960" y="1236"/>
                    </a:lnTo>
                    <a:lnTo>
                      <a:pt x="2074" y="1244"/>
                    </a:lnTo>
                    <a:lnTo>
                      <a:pt x="2127" y="1174"/>
                    </a:lnTo>
                    <a:lnTo>
                      <a:pt x="2074" y="1765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73" name="Freeform 5">
                <a:extLst>
                  <a:ext uri="{FF2B5EF4-FFF2-40B4-BE49-F238E27FC236}">
                    <a16:creationId xmlns:a16="http://schemas.microsoft.com/office/drawing/2014/main" id="{6946AB88-5FAB-4640-BEBC-E66650254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1612" y="2070100"/>
                <a:ext cx="1271588" cy="428625"/>
              </a:xfrm>
              <a:custGeom>
                <a:avLst/>
                <a:gdLst>
                  <a:gd name="T0" fmla="*/ 17 w 3531"/>
                  <a:gd name="T1" fmla="*/ 944 h 1192"/>
                  <a:gd name="T2" fmla="*/ 194 w 3531"/>
                  <a:gd name="T3" fmla="*/ 803 h 1192"/>
                  <a:gd name="T4" fmla="*/ 326 w 3531"/>
                  <a:gd name="T5" fmla="*/ 662 h 1192"/>
                  <a:gd name="T6" fmla="*/ 520 w 3531"/>
                  <a:gd name="T7" fmla="*/ 115 h 1192"/>
                  <a:gd name="T8" fmla="*/ 679 w 3531"/>
                  <a:gd name="T9" fmla="*/ 80 h 1192"/>
                  <a:gd name="T10" fmla="*/ 821 w 3531"/>
                  <a:gd name="T11" fmla="*/ 106 h 1192"/>
                  <a:gd name="T12" fmla="*/ 962 w 3531"/>
                  <a:gd name="T13" fmla="*/ 115 h 1192"/>
                  <a:gd name="T14" fmla="*/ 1165 w 3531"/>
                  <a:gd name="T15" fmla="*/ 106 h 1192"/>
                  <a:gd name="T16" fmla="*/ 1306 w 3531"/>
                  <a:gd name="T17" fmla="*/ 97 h 1192"/>
                  <a:gd name="T18" fmla="*/ 1474 w 3531"/>
                  <a:gd name="T19" fmla="*/ 97 h 1192"/>
                  <a:gd name="T20" fmla="*/ 1615 w 3531"/>
                  <a:gd name="T21" fmla="*/ 150 h 1192"/>
                  <a:gd name="T22" fmla="*/ 1738 w 3531"/>
                  <a:gd name="T23" fmla="*/ 97 h 1192"/>
                  <a:gd name="T24" fmla="*/ 1853 w 3531"/>
                  <a:gd name="T25" fmla="*/ 44 h 1192"/>
                  <a:gd name="T26" fmla="*/ 1994 w 3531"/>
                  <a:gd name="T27" fmla="*/ 71 h 1192"/>
                  <a:gd name="T28" fmla="*/ 2082 w 3531"/>
                  <a:gd name="T29" fmla="*/ 44 h 1192"/>
                  <a:gd name="T30" fmla="*/ 2215 w 3531"/>
                  <a:gd name="T31" fmla="*/ 80 h 1192"/>
                  <a:gd name="T32" fmla="*/ 2374 w 3531"/>
                  <a:gd name="T33" fmla="*/ 115 h 1192"/>
                  <a:gd name="T34" fmla="*/ 2515 w 3531"/>
                  <a:gd name="T35" fmla="*/ 159 h 1192"/>
                  <a:gd name="T36" fmla="*/ 2691 w 3531"/>
                  <a:gd name="T37" fmla="*/ 124 h 1192"/>
                  <a:gd name="T38" fmla="*/ 3494 w 3531"/>
                  <a:gd name="T39" fmla="*/ 1112 h 1192"/>
                  <a:gd name="T40" fmla="*/ 3389 w 3531"/>
                  <a:gd name="T41" fmla="*/ 1156 h 1192"/>
                  <a:gd name="T42" fmla="*/ 3177 w 3531"/>
                  <a:gd name="T43" fmla="*/ 1156 h 1192"/>
                  <a:gd name="T44" fmla="*/ 3009 w 3531"/>
                  <a:gd name="T45" fmla="*/ 1121 h 1192"/>
                  <a:gd name="T46" fmla="*/ 2912 w 3531"/>
                  <a:gd name="T47" fmla="*/ 1041 h 1192"/>
                  <a:gd name="T48" fmla="*/ 2806 w 3531"/>
                  <a:gd name="T49" fmla="*/ 988 h 1192"/>
                  <a:gd name="T50" fmla="*/ 2638 w 3531"/>
                  <a:gd name="T51" fmla="*/ 891 h 1192"/>
                  <a:gd name="T52" fmla="*/ 2418 w 3531"/>
                  <a:gd name="T53" fmla="*/ 856 h 1192"/>
                  <a:gd name="T54" fmla="*/ 2232 w 3531"/>
                  <a:gd name="T55" fmla="*/ 971 h 1192"/>
                  <a:gd name="T56" fmla="*/ 2065 w 3531"/>
                  <a:gd name="T57" fmla="*/ 980 h 1192"/>
                  <a:gd name="T58" fmla="*/ 1809 w 3531"/>
                  <a:gd name="T59" fmla="*/ 971 h 1192"/>
                  <a:gd name="T60" fmla="*/ 1615 w 3531"/>
                  <a:gd name="T61" fmla="*/ 935 h 1192"/>
                  <a:gd name="T62" fmla="*/ 1429 w 3531"/>
                  <a:gd name="T63" fmla="*/ 909 h 1192"/>
                  <a:gd name="T64" fmla="*/ 1262 w 3531"/>
                  <a:gd name="T65" fmla="*/ 988 h 1192"/>
                  <a:gd name="T66" fmla="*/ 1112 w 3531"/>
                  <a:gd name="T67" fmla="*/ 1024 h 1192"/>
                  <a:gd name="T68" fmla="*/ 935 w 3531"/>
                  <a:gd name="T69" fmla="*/ 997 h 1192"/>
                  <a:gd name="T70" fmla="*/ 759 w 3531"/>
                  <a:gd name="T71" fmla="*/ 1032 h 1192"/>
                  <a:gd name="T72" fmla="*/ 653 w 3531"/>
                  <a:gd name="T73" fmla="*/ 1077 h 1192"/>
                  <a:gd name="T74" fmla="*/ 468 w 3531"/>
                  <a:gd name="T75" fmla="*/ 1103 h 1192"/>
                  <a:gd name="T76" fmla="*/ 300 w 3531"/>
                  <a:gd name="T77" fmla="*/ 1191 h 1192"/>
                  <a:gd name="T78" fmla="*/ 203 w 3531"/>
                  <a:gd name="T79" fmla="*/ 1156 h 1192"/>
                  <a:gd name="T80" fmla="*/ 150 w 3531"/>
                  <a:gd name="T81" fmla="*/ 1041 h 1192"/>
                  <a:gd name="T82" fmla="*/ 0 w 3531"/>
                  <a:gd name="T83" fmla="*/ 1032 h 1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531" h="1192">
                    <a:moveTo>
                      <a:pt x="0" y="1032"/>
                    </a:moveTo>
                    <a:lnTo>
                      <a:pt x="17" y="944"/>
                    </a:lnTo>
                    <a:lnTo>
                      <a:pt x="88" y="874"/>
                    </a:lnTo>
                    <a:lnTo>
                      <a:pt x="194" y="803"/>
                    </a:lnTo>
                    <a:lnTo>
                      <a:pt x="282" y="741"/>
                    </a:lnTo>
                    <a:lnTo>
                      <a:pt x="326" y="662"/>
                    </a:lnTo>
                    <a:lnTo>
                      <a:pt x="318" y="574"/>
                    </a:lnTo>
                    <a:lnTo>
                      <a:pt x="520" y="115"/>
                    </a:lnTo>
                    <a:lnTo>
                      <a:pt x="635" y="124"/>
                    </a:lnTo>
                    <a:lnTo>
                      <a:pt x="679" y="80"/>
                    </a:lnTo>
                    <a:lnTo>
                      <a:pt x="750" y="53"/>
                    </a:lnTo>
                    <a:lnTo>
                      <a:pt x="821" y="106"/>
                    </a:lnTo>
                    <a:lnTo>
                      <a:pt x="900" y="71"/>
                    </a:lnTo>
                    <a:lnTo>
                      <a:pt x="962" y="115"/>
                    </a:lnTo>
                    <a:lnTo>
                      <a:pt x="1068" y="71"/>
                    </a:lnTo>
                    <a:lnTo>
                      <a:pt x="1165" y="106"/>
                    </a:lnTo>
                    <a:lnTo>
                      <a:pt x="1235" y="124"/>
                    </a:lnTo>
                    <a:lnTo>
                      <a:pt x="1306" y="97"/>
                    </a:lnTo>
                    <a:lnTo>
                      <a:pt x="1368" y="115"/>
                    </a:lnTo>
                    <a:lnTo>
                      <a:pt x="1474" y="97"/>
                    </a:lnTo>
                    <a:lnTo>
                      <a:pt x="1535" y="132"/>
                    </a:lnTo>
                    <a:lnTo>
                      <a:pt x="1615" y="150"/>
                    </a:lnTo>
                    <a:lnTo>
                      <a:pt x="1677" y="115"/>
                    </a:lnTo>
                    <a:lnTo>
                      <a:pt x="1738" y="97"/>
                    </a:lnTo>
                    <a:lnTo>
                      <a:pt x="1791" y="71"/>
                    </a:lnTo>
                    <a:lnTo>
                      <a:pt x="1853" y="44"/>
                    </a:lnTo>
                    <a:lnTo>
                      <a:pt x="1941" y="27"/>
                    </a:lnTo>
                    <a:lnTo>
                      <a:pt x="1994" y="71"/>
                    </a:lnTo>
                    <a:lnTo>
                      <a:pt x="2012" y="0"/>
                    </a:lnTo>
                    <a:lnTo>
                      <a:pt x="2082" y="44"/>
                    </a:lnTo>
                    <a:lnTo>
                      <a:pt x="2162" y="27"/>
                    </a:lnTo>
                    <a:lnTo>
                      <a:pt x="2215" y="80"/>
                    </a:lnTo>
                    <a:lnTo>
                      <a:pt x="2277" y="97"/>
                    </a:lnTo>
                    <a:lnTo>
                      <a:pt x="2374" y="115"/>
                    </a:lnTo>
                    <a:lnTo>
                      <a:pt x="2444" y="168"/>
                    </a:lnTo>
                    <a:lnTo>
                      <a:pt x="2515" y="159"/>
                    </a:lnTo>
                    <a:lnTo>
                      <a:pt x="2568" y="124"/>
                    </a:lnTo>
                    <a:lnTo>
                      <a:pt x="2691" y="124"/>
                    </a:lnTo>
                    <a:lnTo>
                      <a:pt x="3530" y="1032"/>
                    </a:lnTo>
                    <a:lnTo>
                      <a:pt x="3494" y="1112"/>
                    </a:lnTo>
                    <a:lnTo>
                      <a:pt x="3424" y="1112"/>
                    </a:lnTo>
                    <a:lnTo>
                      <a:pt x="3389" y="1156"/>
                    </a:lnTo>
                    <a:lnTo>
                      <a:pt x="3274" y="1147"/>
                    </a:lnTo>
                    <a:lnTo>
                      <a:pt x="3177" y="1156"/>
                    </a:lnTo>
                    <a:lnTo>
                      <a:pt x="3106" y="1121"/>
                    </a:lnTo>
                    <a:lnTo>
                      <a:pt x="3009" y="1121"/>
                    </a:lnTo>
                    <a:lnTo>
                      <a:pt x="2983" y="1077"/>
                    </a:lnTo>
                    <a:lnTo>
                      <a:pt x="2912" y="1041"/>
                    </a:lnTo>
                    <a:lnTo>
                      <a:pt x="2841" y="1041"/>
                    </a:lnTo>
                    <a:lnTo>
                      <a:pt x="2806" y="988"/>
                    </a:lnTo>
                    <a:lnTo>
                      <a:pt x="2753" y="935"/>
                    </a:lnTo>
                    <a:lnTo>
                      <a:pt x="2638" y="891"/>
                    </a:lnTo>
                    <a:lnTo>
                      <a:pt x="2550" y="900"/>
                    </a:lnTo>
                    <a:lnTo>
                      <a:pt x="2418" y="856"/>
                    </a:lnTo>
                    <a:lnTo>
                      <a:pt x="2330" y="900"/>
                    </a:lnTo>
                    <a:lnTo>
                      <a:pt x="2232" y="971"/>
                    </a:lnTo>
                    <a:lnTo>
                      <a:pt x="2144" y="944"/>
                    </a:lnTo>
                    <a:lnTo>
                      <a:pt x="2065" y="980"/>
                    </a:lnTo>
                    <a:lnTo>
                      <a:pt x="1941" y="953"/>
                    </a:lnTo>
                    <a:lnTo>
                      <a:pt x="1809" y="971"/>
                    </a:lnTo>
                    <a:lnTo>
                      <a:pt x="1712" y="953"/>
                    </a:lnTo>
                    <a:lnTo>
                      <a:pt x="1615" y="935"/>
                    </a:lnTo>
                    <a:lnTo>
                      <a:pt x="1535" y="971"/>
                    </a:lnTo>
                    <a:lnTo>
                      <a:pt x="1429" y="909"/>
                    </a:lnTo>
                    <a:lnTo>
                      <a:pt x="1350" y="953"/>
                    </a:lnTo>
                    <a:lnTo>
                      <a:pt x="1262" y="988"/>
                    </a:lnTo>
                    <a:lnTo>
                      <a:pt x="1174" y="980"/>
                    </a:lnTo>
                    <a:lnTo>
                      <a:pt x="1112" y="1024"/>
                    </a:lnTo>
                    <a:lnTo>
                      <a:pt x="997" y="1024"/>
                    </a:lnTo>
                    <a:lnTo>
                      <a:pt x="935" y="997"/>
                    </a:lnTo>
                    <a:lnTo>
                      <a:pt x="829" y="997"/>
                    </a:lnTo>
                    <a:lnTo>
                      <a:pt x="759" y="1032"/>
                    </a:lnTo>
                    <a:lnTo>
                      <a:pt x="679" y="1032"/>
                    </a:lnTo>
                    <a:lnTo>
                      <a:pt x="653" y="1077"/>
                    </a:lnTo>
                    <a:lnTo>
                      <a:pt x="538" y="1077"/>
                    </a:lnTo>
                    <a:lnTo>
                      <a:pt x="468" y="1103"/>
                    </a:lnTo>
                    <a:lnTo>
                      <a:pt x="379" y="1147"/>
                    </a:lnTo>
                    <a:lnTo>
                      <a:pt x="300" y="1191"/>
                    </a:lnTo>
                    <a:lnTo>
                      <a:pt x="256" y="1147"/>
                    </a:lnTo>
                    <a:lnTo>
                      <a:pt x="203" y="1156"/>
                    </a:lnTo>
                    <a:lnTo>
                      <a:pt x="167" y="1103"/>
                    </a:lnTo>
                    <a:lnTo>
                      <a:pt x="150" y="1041"/>
                    </a:lnTo>
                    <a:lnTo>
                      <a:pt x="88" y="1024"/>
                    </a:lnTo>
                    <a:lnTo>
                      <a:pt x="0" y="1032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74" name="Freeform 6">
                <a:extLst>
                  <a:ext uri="{FF2B5EF4-FFF2-40B4-BE49-F238E27FC236}">
                    <a16:creationId xmlns:a16="http://schemas.microsoft.com/office/drawing/2014/main" id="{5C902548-5577-47F7-BCE2-72F435632C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2337" y="3216275"/>
                <a:ext cx="1760538" cy="1135062"/>
              </a:xfrm>
              <a:custGeom>
                <a:avLst/>
                <a:gdLst>
                  <a:gd name="T0" fmla="*/ 3777 w 4890"/>
                  <a:gd name="T1" fmla="*/ 177 h 3152"/>
                  <a:gd name="T2" fmla="*/ 3918 w 4890"/>
                  <a:gd name="T3" fmla="*/ 265 h 3152"/>
                  <a:gd name="T4" fmla="*/ 3989 w 4890"/>
                  <a:gd name="T5" fmla="*/ 495 h 3152"/>
                  <a:gd name="T6" fmla="*/ 4139 w 4890"/>
                  <a:gd name="T7" fmla="*/ 636 h 3152"/>
                  <a:gd name="T8" fmla="*/ 3980 w 4890"/>
                  <a:gd name="T9" fmla="*/ 803 h 3152"/>
                  <a:gd name="T10" fmla="*/ 3601 w 4890"/>
                  <a:gd name="T11" fmla="*/ 1289 h 3152"/>
                  <a:gd name="T12" fmla="*/ 3821 w 4890"/>
                  <a:gd name="T13" fmla="*/ 1324 h 3152"/>
                  <a:gd name="T14" fmla="*/ 3962 w 4890"/>
                  <a:gd name="T15" fmla="*/ 1448 h 3152"/>
                  <a:gd name="T16" fmla="*/ 4112 w 4890"/>
                  <a:gd name="T17" fmla="*/ 1598 h 3152"/>
                  <a:gd name="T18" fmla="*/ 4315 w 4890"/>
                  <a:gd name="T19" fmla="*/ 1748 h 3152"/>
                  <a:gd name="T20" fmla="*/ 4386 w 4890"/>
                  <a:gd name="T21" fmla="*/ 1977 h 3152"/>
                  <a:gd name="T22" fmla="*/ 4518 w 4890"/>
                  <a:gd name="T23" fmla="*/ 2109 h 3152"/>
                  <a:gd name="T24" fmla="*/ 4571 w 4890"/>
                  <a:gd name="T25" fmla="*/ 2356 h 3152"/>
                  <a:gd name="T26" fmla="*/ 4695 w 4890"/>
                  <a:gd name="T27" fmla="*/ 2533 h 3152"/>
                  <a:gd name="T28" fmla="*/ 4748 w 4890"/>
                  <a:gd name="T29" fmla="*/ 2727 h 3152"/>
                  <a:gd name="T30" fmla="*/ 4889 w 4890"/>
                  <a:gd name="T31" fmla="*/ 2956 h 3152"/>
                  <a:gd name="T32" fmla="*/ 4704 w 4890"/>
                  <a:gd name="T33" fmla="*/ 3151 h 3152"/>
                  <a:gd name="T34" fmla="*/ 4598 w 4890"/>
                  <a:gd name="T35" fmla="*/ 2903 h 3152"/>
                  <a:gd name="T36" fmla="*/ 4430 w 4890"/>
                  <a:gd name="T37" fmla="*/ 2480 h 3152"/>
                  <a:gd name="T38" fmla="*/ 4174 w 4890"/>
                  <a:gd name="T39" fmla="*/ 2109 h 3152"/>
                  <a:gd name="T40" fmla="*/ 3795 w 4890"/>
                  <a:gd name="T41" fmla="*/ 2242 h 3152"/>
                  <a:gd name="T42" fmla="*/ 3539 w 4890"/>
                  <a:gd name="T43" fmla="*/ 2551 h 3152"/>
                  <a:gd name="T44" fmla="*/ 3389 w 4890"/>
                  <a:gd name="T45" fmla="*/ 2471 h 3152"/>
                  <a:gd name="T46" fmla="*/ 3177 w 4890"/>
                  <a:gd name="T47" fmla="*/ 2445 h 3152"/>
                  <a:gd name="T48" fmla="*/ 3274 w 4890"/>
                  <a:gd name="T49" fmla="*/ 2630 h 3152"/>
                  <a:gd name="T50" fmla="*/ 1536 w 4890"/>
                  <a:gd name="T51" fmla="*/ 2639 h 3152"/>
                  <a:gd name="T52" fmla="*/ 1288 w 4890"/>
                  <a:gd name="T53" fmla="*/ 2727 h 3152"/>
                  <a:gd name="T54" fmla="*/ 1041 w 4890"/>
                  <a:gd name="T55" fmla="*/ 2683 h 3152"/>
                  <a:gd name="T56" fmla="*/ 821 w 4890"/>
                  <a:gd name="T57" fmla="*/ 2533 h 3152"/>
                  <a:gd name="T58" fmla="*/ 874 w 4890"/>
                  <a:gd name="T59" fmla="*/ 2321 h 3152"/>
                  <a:gd name="T60" fmla="*/ 997 w 4890"/>
                  <a:gd name="T61" fmla="*/ 2109 h 3152"/>
                  <a:gd name="T62" fmla="*/ 803 w 4890"/>
                  <a:gd name="T63" fmla="*/ 2153 h 3152"/>
                  <a:gd name="T64" fmla="*/ 459 w 4890"/>
                  <a:gd name="T65" fmla="*/ 2198 h 3152"/>
                  <a:gd name="T66" fmla="*/ 256 w 4890"/>
                  <a:gd name="T67" fmla="*/ 2021 h 3152"/>
                  <a:gd name="T68" fmla="*/ 53 w 4890"/>
                  <a:gd name="T69" fmla="*/ 1871 h 3152"/>
                  <a:gd name="T70" fmla="*/ 538 w 4890"/>
                  <a:gd name="T71" fmla="*/ 1509 h 3152"/>
                  <a:gd name="T72" fmla="*/ 662 w 4890"/>
                  <a:gd name="T73" fmla="*/ 1306 h 3152"/>
                  <a:gd name="T74" fmla="*/ 759 w 4890"/>
                  <a:gd name="T75" fmla="*/ 1112 h 3152"/>
                  <a:gd name="T76" fmla="*/ 785 w 4890"/>
                  <a:gd name="T77" fmla="*/ 971 h 3152"/>
                  <a:gd name="T78" fmla="*/ 1006 w 4890"/>
                  <a:gd name="T79" fmla="*/ 918 h 3152"/>
                  <a:gd name="T80" fmla="*/ 1138 w 4890"/>
                  <a:gd name="T81" fmla="*/ 812 h 3152"/>
                  <a:gd name="T82" fmla="*/ 1288 w 4890"/>
                  <a:gd name="T83" fmla="*/ 706 h 3152"/>
                  <a:gd name="T84" fmla="*/ 1456 w 4890"/>
                  <a:gd name="T85" fmla="*/ 627 h 3152"/>
                  <a:gd name="T86" fmla="*/ 1606 w 4890"/>
                  <a:gd name="T87" fmla="*/ 521 h 3152"/>
                  <a:gd name="T88" fmla="*/ 1871 w 4890"/>
                  <a:gd name="T89" fmla="*/ 565 h 3152"/>
                  <a:gd name="T90" fmla="*/ 2074 w 4890"/>
                  <a:gd name="T91" fmla="*/ 583 h 3152"/>
                  <a:gd name="T92" fmla="*/ 2321 w 4890"/>
                  <a:gd name="T93" fmla="*/ 477 h 3152"/>
                  <a:gd name="T94" fmla="*/ 2559 w 4890"/>
                  <a:gd name="T95" fmla="*/ 406 h 3152"/>
                  <a:gd name="T96" fmla="*/ 2912 w 4890"/>
                  <a:gd name="T97" fmla="*/ 292 h 3152"/>
                  <a:gd name="T98" fmla="*/ 3053 w 4890"/>
                  <a:gd name="T99" fmla="*/ 177 h 3152"/>
                  <a:gd name="T100" fmla="*/ 3301 w 4890"/>
                  <a:gd name="T101" fmla="*/ 177 h 3152"/>
                  <a:gd name="T102" fmla="*/ 3618 w 4890"/>
                  <a:gd name="T103" fmla="*/ 106 h 3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890" h="3152">
                    <a:moveTo>
                      <a:pt x="3698" y="0"/>
                    </a:moveTo>
                    <a:lnTo>
                      <a:pt x="3733" y="62"/>
                    </a:lnTo>
                    <a:lnTo>
                      <a:pt x="3733" y="124"/>
                    </a:lnTo>
                    <a:lnTo>
                      <a:pt x="3777" y="177"/>
                    </a:lnTo>
                    <a:lnTo>
                      <a:pt x="3830" y="212"/>
                    </a:lnTo>
                    <a:lnTo>
                      <a:pt x="3909" y="168"/>
                    </a:lnTo>
                    <a:lnTo>
                      <a:pt x="3954" y="239"/>
                    </a:lnTo>
                    <a:lnTo>
                      <a:pt x="3918" y="265"/>
                    </a:lnTo>
                    <a:lnTo>
                      <a:pt x="3927" y="345"/>
                    </a:lnTo>
                    <a:lnTo>
                      <a:pt x="3945" y="389"/>
                    </a:lnTo>
                    <a:lnTo>
                      <a:pt x="3989" y="406"/>
                    </a:lnTo>
                    <a:lnTo>
                      <a:pt x="3989" y="495"/>
                    </a:lnTo>
                    <a:lnTo>
                      <a:pt x="4042" y="521"/>
                    </a:lnTo>
                    <a:lnTo>
                      <a:pt x="4059" y="556"/>
                    </a:lnTo>
                    <a:lnTo>
                      <a:pt x="4130" y="583"/>
                    </a:lnTo>
                    <a:lnTo>
                      <a:pt x="4139" y="636"/>
                    </a:lnTo>
                    <a:lnTo>
                      <a:pt x="4112" y="689"/>
                    </a:lnTo>
                    <a:lnTo>
                      <a:pt x="4059" y="706"/>
                    </a:lnTo>
                    <a:lnTo>
                      <a:pt x="4042" y="768"/>
                    </a:lnTo>
                    <a:lnTo>
                      <a:pt x="3980" y="803"/>
                    </a:lnTo>
                    <a:lnTo>
                      <a:pt x="3909" y="821"/>
                    </a:lnTo>
                    <a:lnTo>
                      <a:pt x="3477" y="1271"/>
                    </a:lnTo>
                    <a:lnTo>
                      <a:pt x="3539" y="1306"/>
                    </a:lnTo>
                    <a:lnTo>
                      <a:pt x="3601" y="1289"/>
                    </a:lnTo>
                    <a:lnTo>
                      <a:pt x="3654" y="1333"/>
                    </a:lnTo>
                    <a:lnTo>
                      <a:pt x="3742" y="1289"/>
                    </a:lnTo>
                    <a:lnTo>
                      <a:pt x="3768" y="1324"/>
                    </a:lnTo>
                    <a:lnTo>
                      <a:pt x="3821" y="1324"/>
                    </a:lnTo>
                    <a:lnTo>
                      <a:pt x="3856" y="1368"/>
                    </a:lnTo>
                    <a:lnTo>
                      <a:pt x="3856" y="1456"/>
                    </a:lnTo>
                    <a:lnTo>
                      <a:pt x="3901" y="1492"/>
                    </a:lnTo>
                    <a:lnTo>
                      <a:pt x="3962" y="1448"/>
                    </a:lnTo>
                    <a:lnTo>
                      <a:pt x="3971" y="1501"/>
                    </a:lnTo>
                    <a:lnTo>
                      <a:pt x="4024" y="1536"/>
                    </a:lnTo>
                    <a:lnTo>
                      <a:pt x="4077" y="1536"/>
                    </a:lnTo>
                    <a:lnTo>
                      <a:pt x="4112" y="1598"/>
                    </a:lnTo>
                    <a:lnTo>
                      <a:pt x="4174" y="1642"/>
                    </a:lnTo>
                    <a:lnTo>
                      <a:pt x="4245" y="1677"/>
                    </a:lnTo>
                    <a:lnTo>
                      <a:pt x="4254" y="1721"/>
                    </a:lnTo>
                    <a:lnTo>
                      <a:pt x="4315" y="1748"/>
                    </a:lnTo>
                    <a:lnTo>
                      <a:pt x="4360" y="1818"/>
                    </a:lnTo>
                    <a:lnTo>
                      <a:pt x="4342" y="1871"/>
                    </a:lnTo>
                    <a:lnTo>
                      <a:pt x="4377" y="1924"/>
                    </a:lnTo>
                    <a:lnTo>
                      <a:pt x="4386" y="1977"/>
                    </a:lnTo>
                    <a:lnTo>
                      <a:pt x="4404" y="2048"/>
                    </a:lnTo>
                    <a:lnTo>
                      <a:pt x="4483" y="2003"/>
                    </a:lnTo>
                    <a:lnTo>
                      <a:pt x="4483" y="2065"/>
                    </a:lnTo>
                    <a:lnTo>
                      <a:pt x="4518" y="2109"/>
                    </a:lnTo>
                    <a:lnTo>
                      <a:pt x="4501" y="2180"/>
                    </a:lnTo>
                    <a:lnTo>
                      <a:pt x="4474" y="2233"/>
                    </a:lnTo>
                    <a:lnTo>
                      <a:pt x="4545" y="2312"/>
                    </a:lnTo>
                    <a:lnTo>
                      <a:pt x="4571" y="2356"/>
                    </a:lnTo>
                    <a:lnTo>
                      <a:pt x="4615" y="2383"/>
                    </a:lnTo>
                    <a:lnTo>
                      <a:pt x="4615" y="2436"/>
                    </a:lnTo>
                    <a:lnTo>
                      <a:pt x="4615" y="2498"/>
                    </a:lnTo>
                    <a:lnTo>
                      <a:pt x="4695" y="2533"/>
                    </a:lnTo>
                    <a:lnTo>
                      <a:pt x="4695" y="2577"/>
                    </a:lnTo>
                    <a:lnTo>
                      <a:pt x="4730" y="2603"/>
                    </a:lnTo>
                    <a:lnTo>
                      <a:pt x="4713" y="2665"/>
                    </a:lnTo>
                    <a:lnTo>
                      <a:pt x="4748" y="2727"/>
                    </a:lnTo>
                    <a:lnTo>
                      <a:pt x="4801" y="2780"/>
                    </a:lnTo>
                    <a:lnTo>
                      <a:pt x="4783" y="2886"/>
                    </a:lnTo>
                    <a:lnTo>
                      <a:pt x="4845" y="2912"/>
                    </a:lnTo>
                    <a:lnTo>
                      <a:pt x="4889" y="2956"/>
                    </a:lnTo>
                    <a:lnTo>
                      <a:pt x="4845" y="3027"/>
                    </a:lnTo>
                    <a:lnTo>
                      <a:pt x="4889" y="3133"/>
                    </a:lnTo>
                    <a:lnTo>
                      <a:pt x="4792" y="3124"/>
                    </a:lnTo>
                    <a:lnTo>
                      <a:pt x="4704" y="3151"/>
                    </a:lnTo>
                    <a:lnTo>
                      <a:pt x="4598" y="3142"/>
                    </a:lnTo>
                    <a:lnTo>
                      <a:pt x="4589" y="3080"/>
                    </a:lnTo>
                    <a:lnTo>
                      <a:pt x="4571" y="3001"/>
                    </a:lnTo>
                    <a:lnTo>
                      <a:pt x="4598" y="2903"/>
                    </a:lnTo>
                    <a:lnTo>
                      <a:pt x="4562" y="2780"/>
                    </a:lnTo>
                    <a:lnTo>
                      <a:pt x="4483" y="2692"/>
                    </a:lnTo>
                    <a:lnTo>
                      <a:pt x="4474" y="2595"/>
                    </a:lnTo>
                    <a:lnTo>
                      <a:pt x="4430" y="2480"/>
                    </a:lnTo>
                    <a:lnTo>
                      <a:pt x="4324" y="2418"/>
                    </a:lnTo>
                    <a:lnTo>
                      <a:pt x="4271" y="2330"/>
                    </a:lnTo>
                    <a:lnTo>
                      <a:pt x="4227" y="2198"/>
                    </a:lnTo>
                    <a:lnTo>
                      <a:pt x="4174" y="2109"/>
                    </a:lnTo>
                    <a:lnTo>
                      <a:pt x="4086" y="2065"/>
                    </a:lnTo>
                    <a:lnTo>
                      <a:pt x="3980" y="2083"/>
                    </a:lnTo>
                    <a:lnTo>
                      <a:pt x="3892" y="2171"/>
                    </a:lnTo>
                    <a:lnTo>
                      <a:pt x="3795" y="2242"/>
                    </a:lnTo>
                    <a:lnTo>
                      <a:pt x="3671" y="2401"/>
                    </a:lnTo>
                    <a:lnTo>
                      <a:pt x="3592" y="2418"/>
                    </a:lnTo>
                    <a:lnTo>
                      <a:pt x="3521" y="2471"/>
                    </a:lnTo>
                    <a:lnTo>
                      <a:pt x="3539" y="2551"/>
                    </a:lnTo>
                    <a:lnTo>
                      <a:pt x="3574" y="2595"/>
                    </a:lnTo>
                    <a:lnTo>
                      <a:pt x="3495" y="2577"/>
                    </a:lnTo>
                    <a:lnTo>
                      <a:pt x="3424" y="2542"/>
                    </a:lnTo>
                    <a:lnTo>
                      <a:pt x="3389" y="2471"/>
                    </a:lnTo>
                    <a:lnTo>
                      <a:pt x="3353" y="2401"/>
                    </a:lnTo>
                    <a:lnTo>
                      <a:pt x="3292" y="2365"/>
                    </a:lnTo>
                    <a:lnTo>
                      <a:pt x="3230" y="2374"/>
                    </a:lnTo>
                    <a:lnTo>
                      <a:pt x="3177" y="2445"/>
                    </a:lnTo>
                    <a:lnTo>
                      <a:pt x="3151" y="2506"/>
                    </a:lnTo>
                    <a:lnTo>
                      <a:pt x="3195" y="2533"/>
                    </a:lnTo>
                    <a:lnTo>
                      <a:pt x="3203" y="2577"/>
                    </a:lnTo>
                    <a:lnTo>
                      <a:pt x="3274" y="2630"/>
                    </a:lnTo>
                    <a:lnTo>
                      <a:pt x="1747" y="2683"/>
                    </a:lnTo>
                    <a:lnTo>
                      <a:pt x="1659" y="2683"/>
                    </a:lnTo>
                    <a:lnTo>
                      <a:pt x="1606" y="2656"/>
                    </a:lnTo>
                    <a:lnTo>
                      <a:pt x="1536" y="2639"/>
                    </a:lnTo>
                    <a:lnTo>
                      <a:pt x="1483" y="2683"/>
                    </a:lnTo>
                    <a:lnTo>
                      <a:pt x="1403" y="2683"/>
                    </a:lnTo>
                    <a:lnTo>
                      <a:pt x="1324" y="2692"/>
                    </a:lnTo>
                    <a:lnTo>
                      <a:pt x="1288" y="2727"/>
                    </a:lnTo>
                    <a:lnTo>
                      <a:pt x="1227" y="2727"/>
                    </a:lnTo>
                    <a:lnTo>
                      <a:pt x="1183" y="2692"/>
                    </a:lnTo>
                    <a:lnTo>
                      <a:pt x="1138" y="2674"/>
                    </a:lnTo>
                    <a:lnTo>
                      <a:pt x="1041" y="2683"/>
                    </a:lnTo>
                    <a:lnTo>
                      <a:pt x="980" y="2674"/>
                    </a:lnTo>
                    <a:lnTo>
                      <a:pt x="927" y="2603"/>
                    </a:lnTo>
                    <a:lnTo>
                      <a:pt x="883" y="2559"/>
                    </a:lnTo>
                    <a:lnTo>
                      <a:pt x="821" y="2533"/>
                    </a:lnTo>
                    <a:lnTo>
                      <a:pt x="821" y="2480"/>
                    </a:lnTo>
                    <a:lnTo>
                      <a:pt x="874" y="2445"/>
                    </a:lnTo>
                    <a:lnTo>
                      <a:pt x="883" y="2392"/>
                    </a:lnTo>
                    <a:lnTo>
                      <a:pt x="874" y="2321"/>
                    </a:lnTo>
                    <a:lnTo>
                      <a:pt x="909" y="2268"/>
                    </a:lnTo>
                    <a:lnTo>
                      <a:pt x="980" y="2224"/>
                    </a:lnTo>
                    <a:lnTo>
                      <a:pt x="1015" y="2171"/>
                    </a:lnTo>
                    <a:lnTo>
                      <a:pt x="997" y="2109"/>
                    </a:lnTo>
                    <a:lnTo>
                      <a:pt x="953" y="2092"/>
                    </a:lnTo>
                    <a:lnTo>
                      <a:pt x="900" y="2136"/>
                    </a:lnTo>
                    <a:lnTo>
                      <a:pt x="847" y="2118"/>
                    </a:lnTo>
                    <a:lnTo>
                      <a:pt x="803" y="2153"/>
                    </a:lnTo>
                    <a:lnTo>
                      <a:pt x="715" y="2145"/>
                    </a:lnTo>
                    <a:lnTo>
                      <a:pt x="671" y="2189"/>
                    </a:lnTo>
                    <a:lnTo>
                      <a:pt x="521" y="2127"/>
                    </a:lnTo>
                    <a:lnTo>
                      <a:pt x="459" y="2198"/>
                    </a:lnTo>
                    <a:lnTo>
                      <a:pt x="415" y="2145"/>
                    </a:lnTo>
                    <a:lnTo>
                      <a:pt x="344" y="2118"/>
                    </a:lnTo>
                    <a:lnTo>
                      <a:pt x="282" y="2118"/>
                    </a:lnTo>
                    <a:lnTo>
                      <a:pt x="256" y="2021"/>
                    </a:lnTo>
                    <a:lnTo>
                      <a:pt x="221" y="1968"/>
                    </a:lnTo>
                    <a:lnTo>
                      <a:pt x="177" y="1915"/>
                    </a:lnTo>
                    <a:lnTo>
                      <a:pt x="124" y="1871"/>
                    </a:lnTo>
                    <a:lnTo>
                      <a:pt x="53" y="1871"/>
                    </a:lnTo>
                    <a:lnTo>
                      <a:pt x="0" y="1836"/>
                    </a:lnTo>
                    <a:lnTo>
                      <a:pt x="388" y="1562"/>
                    </a:lnTo>
                    <a:lnTo>
                      <a:pt x="450" y="1527"/>
                    </a:lnTo>
                    <a:lnTo>
                      <a:pt x="538" y="1509"/>
                    </a:lnTo>
                    <a:lnTo>
                      <a:pt x="582" y="1430"/>
                    </a:lnTo>
                    <a:lnTo>
                      <a:pt x="662" y="1412"/>
                    </a:lnTo>
                    <a:lnTo>
                      <a:pt x="671" y="1342"/>
                    </a:lnTo>
                    <a:lnTo>
                      <a:pt x="662" y="1306"/>
                    </a:lnTo>
                    <a:lnTo>
                      <a:pt x="706" y="1271"/>
                    </a:lnTo>
                    <a:lnTo>
                      <a:pt x="653" y="1218"/>
                    </a:lnTo>
                    <a:lnTo>
                      <a:pt x="706" y="1156"/>
                    </a:lnTo>
                    <a:lnTo>
                      <a:pt x="759" y="1112"/>
                    </a:lnTo>
                    <a:lnTo>
                      <a:pt x="830" y="1121"/>
                    </a:lnTo>
                    <a:lnTo>
                      <a:pt x="821" y="1068"/>
                    </a:lnTo>
                    <a:lnTo>
                      <a:pt x="838" y="1024"/>
                    </a:lnTo>
                    <a:lnTo>
                      <a:pt x="785" y="971"/>
                    </a:lnTo>
                    <a:lnTo>
                      <a:pt x="838" y="918"/>
                    </a:lnTo>
                    <a:lnTo>
                      <a:pt x="909" y="909"/>
                    </a:lnTo>
                    <a:lnTo>
                      <a:pt x="962" y="865"/>
                    </a:lnTo>
                    <a:lnTo>
                      <a:pt x="1006" y="918"/>
                    </a:lnTo>
                    <a:lnTo>
                      <a:pt x="1059" y="892"/>
                    </a:lnTo>
                    <a:lnTo>
                      <a:pt x="1041" y="830"/>
                    </a:lnTo>
                    <a:lnTo>
                      <a:pt x="1112" y="848"/>
                    </a:lnTo>
                    <a:lnTo>
                      <a:pt x="1138" y="812"/>
                    </a:lnTo>
                    <a:lnTo>
                      <a:pt x="1147" y="759"/>
                    </a:lnTo>
                    <a:lnTo>
                      <a:pt x="1200" y="759"/>
                    </a:lnTo>
                    <a:lnTo>
                      <a:pt x="1227" y="706"/>
                    </a:lnTo>
                    <a:lnTo>
                      <a:pt x="1288" y="706"/>
                    </a:lnTo>
                    <a:lnTo>
                      <a:pt x="1288" y="671"/>
                    </a:lnTo>
                    <a:lnTo>
                      <a:pt x="1386" y="689"/>
                    </a:lnTo>
                    <a:lnTo>
                      <a:pt x="1456" y="680"/>
                    </a:lnTo>
                    <a:lnTo>
                      <a:pt x="1456" y="627"/>
                    </a:lnTo>
                    <a:lnTo>
                      <a:pt x="1465" y="556"/>
                    </a:lnTo>
                    <a:lnTo>
                      <a:pt x="1500" y="539"/>
                    </a:lnTo>
                    <a:lnTo>
                      <a:pt x="1553" y="583"/>
                    </a:lnTo>
                    <a:lnTo>
                      <a:pt x="1606" y="521"/>
                    </a:lnTo>
                    <a:lnTo>
                      <a:pt x="1677" y="556"/>
                    </a:lnTo>
                    <a:lnTo>
                      <a:pt x="1747" y="556"/>
                    </a:lnTo>
                    <a:lnTo>
                      <a:pt x="1827" y="512"/>
                    </a:lnTo>
                    <a:lnTo>
                      <a:pt x="1871" y="565"/>
                    </a:lnTo>
                    <a:lnTo>
                      <a:pt x="1924" y="539"/>
                    </a:lnTo>
                    <a:lnTo>
                      <a:pt x="1950" y="583"/>
                    </a:lnTo>
                    <a:lnTo>
                      <a:pt x="2012" y="556"/>
                    </a:lnTo>
                    <a:lnTo>
                      <a:pt x="2074" y="583"/>
                    </a:lnTo>
                    <a:lnTo>
                      <a:pt x="2118" y="530"/>
                    </a:lnTo>
                    <a:lnTo>
                      <a:pt x="2189" y="530"/>
                    </a:lnTo>
                    <a:lnTo>
                      <a:pt x="2277" y="530"/>
                    </a:lnTo>
                    <a:lnTo>
                      <a:pt x="2321" y="477"/>
                    </a:lnTo>
                    <a:lnTo>
                      <a:pt x="2383" y="486"/>
                    </a:lnTo>
                    <a:lnTo>
                      <a:pt x="2409" y="424"/>
                    </a:lnTo>
                    <a:lnTo>
                      <a:pt x="2497" y="442"/>
                    </a:lnTo>
                    <a:lnTo>
                      <a:pt x="2559" y="406"/>
                    </a:lnTo>
                    <a:lnTo>
                      <a:pt x="2789" y="406"/>
                    </a:lnTo>
                    <a:lnTo>
                      <a:pt x="2771" y="345"/>
                    </a:lnTo>
                    <a:lnTo>
                      <a:pt x="2859" y="327"/>
                    </a:lnTo>
                    <a:lnTo>
                      <a:pt x="2912" y="292"/>
                    </a:lnTo>
                    <a:lnTo>
                      <a:pt x="2903" y="239"/>
                    </a:lnTo>
                    <a:lnTo>
                      <a:pt x="2992" y="239"/>
                    </a:lnTo>
                    <a:lnTo>
                      <a:pt x="3000" y="195"/>
                    </a:lnTo>
                    <a:lnTo>
                      <a:pt x="3053" y="177"/>
                    </a:lnTo>
                    <a:lnTo>
                      <a:pt x="3124" y="177"/>
                    </a:lnTo>
                    <a:lnTo>
                      <a:pt x="3177" y="150"/>
                    </a:lnTo>
                    <a:lnTo>
                      <a:pt x="3239" y="168"/>
                    </a:lnTo>
                    <a:lnTo>
                      <a:pt x="3301" y="177"/>
                    </a:lnTo>
                    <a:lnTo>
                      <a:pt x="3371" y="168"/>
                    </a:lnTo>
                    <a:lnTo>
                      <a:pt x="3459" y="177"/>
                    </a:lnTo>
                    <a:lnTo>
                      <a:pt x="3512" y="186"/>
                    </a:lnTo>
                    <a:lnTo>
                      <a:pt x="3618" y="106"/>
                    </a:lnTo>
                    <a:lnTo>
                      <a:pt x="3698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75" name="Freeform 7">
                <a:extLst>
                  <a:ext uri="{FF2B5EF4-FFF2-40B4-BE49-F238E27FC236}">
                    <a16:creationId xmlns:a16="http://schemas.microsoft.com/office/drawing/2014/main" id="{494D9012-5073-48B4-A27B-BEC56767C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5337" y="2365375"/>
                <a:ext cx="1528763" cy="1436687"/>
              </a:xfrm>
              <a:custGeom>
                <a:avLst/>
                <a:gdLst>
                  <a:gd name="T0" fmla="*/ 4007 w 4246"/>
                  <a:gd name="T1" fmla="*/ 2285 h 3989"/>
                  <a:gd name="T2" fmla="*/ 3998 w 4246"/>
                  <a:gd name="T3" fmla="*/ 2100 h 3989"/>
                  <a:gd name="T4" fmla="*/ 3936 w 4246"/>
                  <a:gd name="T5" fmla="*/ 1862 h 3989"/>
                  <a:gd name="T6" fmla="*/ 3874 w 4246"/>
                  <a:gd name="T7" fmla="*/ 1667 h 3989"/>
                  <a:gd name="T8" fmla="*/ 3874 w 4246"/>
                  <a:gd name="T9" fmla="*/ 1447 h 3989"/>
                  <a:gd name="T10" fmla="*/ 3927 w 4246"/>
                  <a:gd name="T11" fmla="*/ 1279 h 3989"/>
                  <a:gd name="T12" fmla="*/ 3883 w 4246"/>
                  <a:gd name="T13" fmla="*/ 1129 h 3989"/>
                  <a:gd name="T14" fmla="*/ 3839 w 4246"/>
                  <a:gd name="T15" fmla="*/ 1014 h 3989"/>
                  <a:gd name="T16" fmla="*/ 3998 w 4246"/>
                  <a:gd name="T17" fmla="*/ 864 h 3989"/>
                  <a:gd name="T18" fmla="*/ 4059 w 4246"/>
                  <a:gd name="T19" fmla="*/ 706 h 3989"/>
                  <a:gd name="T20" fmla="*/ 4042 w 4246"/>
                  <a:gd name="T21" fmla="*/ 529 h 3989"/>
                  <a:gd name="T22" fmla="*/ 4174 w 4246"/>
                  <a:gd name="T23" fmla="*/ 309 h 3989"/>
                  <a:gd name="T24" fmla="*/ 4174 w 4246"/>
                  <a:gd name="T25" fmla="*/ 176 h 3989"/>
                  <a:gd name="T26" fmla="*/ 4121 w 4246"/>
                  <a:gd name="T27" fmla="*/ 35 h 3989"/>
                  <a:gd name="T28" fmla="*/ 3918 w 4246"/>
                  <a:gd name="T29" fmla="*/ 9 h 3989"/>
                  <a:gd name="T30" fmla="*/ 3680 w 4246"/>
                  <a:gd name="T31" fmla="*/ 61 h 3989"/>
                  <a:gd name="T32" fmla="*/ 3468 w 4246"/>
                  <a:gd name="T33" fmla="*/ 61 h 3989"/>
                  <a:gd name="T34" fmla="*/ 3265 w 4246"/>
                  <a:gd name="T35" fmla="*/ 88 h 3989"/>
                  <a:gd name="T36" fmla="*/ 2992 w 4246"/>
                  <a:gd name="T37" fmla="*/ 132 h 3989"/>
                  <a:gd name="T38" fmla="*/ 2648 w 4246"/>
                  <a:gd name="T39" fmla="*/ 123 h 3989"/>
                  <a:gd name="T40" fmla="*/ 2321 w 4246"/>
                  <a:gd name="T41" fmla="*/ 114 h 3989"/>
                  <a:gd name="T42" fmla="*/ 2162 w 4246"/>
                  <a:gd name="T43" fmla="*/ 220 h 3989"/>
                  <a:gd name="T44" fmla="*/ 1986 w 4246"/>
                  <a:gd name="T45" fmla="*/ 176 h 3989"/>
                  <a:gd name="T46" fmla="*/ 1844 w 4246"/>
                  <a:gd name="T47" fmla="*/ 291 h 3989"/>
                  <a:gd name="T48" fmla="*/ 1624 w 4246"/>
                  <a:gd name="T49" fmla="*/ 326 h 3989"/>
                  <a:gd name="T50" fmla="*/ 1439 w 4246"/>
                  <a:gd name="T51" fmla="*/ 344 h 3989"/>
                  <a:gd name="T52" fmla="*/ 1297 w 4246"/>
                  <a:gd name="T53" fmla="*/ 476 h 3989"/>
                  <a:gd name="T54" fmla="*/ 1236 w 4246"/>
                  <a:gd name="T55" fmla="*/ 626 h 3989"/>
                  <a:gd name="T56" fmla="*/ 1103 w 4246"/>
                  <a:gd name="T57" fmla="*/ 767 h 3989"/>
                  <a:gd name="T58" fmla="*/ 927 w 4246"/>
                  <a:gd name="T59" fmla="*/ 847 h 3989"/>
                  <a:gd name="T60" fmla="*/ 618 w 4246"/>
                  <a:gd name="T61" fmla="*/ 979 h 3989"/>
                  <a:gd name="T62" fmla="*/ 441 w 4246"/>
                  <a:gd name="T63" fmla="*/ 1173 h 3989"/>
                  <a:gd name="T64" fmla="*/ 230 w 4246"/>
                  <a:gd name="T65" fmla="*/ 1323 h 3989"/>
                  <a:gd name="T66" fmla="*/ 62 w 4246"/>
                  <a:gd name="T67" fmla="*/ 1562 h 3989"/>
                  <a:gd name="T68" fmla="*/ 115 w 4246"/>
                  <a:gd name="T69" fmla="*/ 3909 h 3989"/>
                  <a:gd name="T70" fmla="*/ 327 w 4246"/>
                  <a:gd name="T71" fmla="*/ 3909 h 3989"/>
                  <a:gd name="T72" fmla="*/ 415 w 4246"/>
                  <a:gd name="T73" fmla="*/ 3979 h 3989"/>
                  <a:gd name="T74" fmla="*/ 591 w 4246"/>
                  <a:gd name="T75" fmla="*/ 3935 h 3989"/>
                  <a:gd name="T76" fmla="*/ 715 w 4246"/>
                  <a:gd name="T77" fmla="*/ 3865 h 3989"/>
                  <a:gd name="T78" fmla="*/ 891 w 4246"/>
                  <a:gd name="T79" fmla="*/ 3873 h 3989"/>
                  <a:gd name="T80" fmla="*/ 1024 w 4246"/>
                  <a:gd name="T81" fmla="*/ 3706 h 3989"/>
                  <a:gd name="T82" fmla="*/ 1006 w 4246"/>
                  <a:gd name="T83" fmla="*/ 3582 h 3989"/>
                  <a:gd name="T84" fmla="*/ 1183 w 4246"/>
                  <a:gd name="T85" fmla="*/ 3485 h 3989"/>
                  <a:gd name="T86" fmla="*/ 1138 w 4246"/>
                  <a:gd name="T87" fmla="*/ 3335 h 3989"/>
                  <a:gd name="T88" fmla="*/ 1315 w 4246"/>
                  <a:gd name="T89" fmla="*/ 3229 h 3989"/>
                  <a:gd name="T90" fmla="*/ 1394 w 4246"/>
                  <a:gd name="T91" fmla="*/ 3194 h 3989"/>
                  <a:gd name="T92" fmla="*/ 1500 w 4246"/>
                  <a:gd name="T93" fmla="*/ 3123 h 3989"/>
                  <a:gd name="T94" fmla="*/ 1641 w 4246"/>
                  <a:gd name="T95" fmla="*/ 3070 h 3989"/>
                  <a:gd name="T96" fmla="*/ 1809 w 4246"/>
                  <a:gd name="T97" fmla="*/ 3044 h 3989"/>
                  <a:gd name="T98" fmla="*/ 1853 w 4246"/>
                  <a:gd name="T99" fmla="*/ 2903 h 3989"/>
                  <a:gd name="T100" fmla="*/ 2030 w 4246"/>
                  <a:gd name="T101" fmla="*/ 2920 h 3989"/>
                  <a:gd name="T102" fmla="*/ 2224 w 4246"/>
                  <a:gd name="T103" fmla="*/ 2929 h 3989"/>
                  <a:gd name="T104" fmla="*/ 2365 w 4246"/>
                  <a:gd name="T105" fmla="*/ 2920 h 3989"/>
                  <a:gd name="T106" fmla="*/ 2542 w 4246"/>
                  <a:gd name="T107" fmla="*/ 2894 h 3989"/>
                  <a:gd name="T108" fmla="*/ 2736 w 4246"/>
                  <a:gd name="T109" fmla="*/ 2850 h 3989"/>
                  <a:gd name="T110" fmla="*/ 2912 w 4246"/>
                  <a:gd name="T111" fmla="*/ 2770 h 3989"/>
                  <a:gd name="T112" fmla="*/ 3212 w 4246"/>
                  <a:gd name="T113" fmla="*/ 2691 h 3989"/>
                  <a:gd name="T114" fmla="*/ 3345 w 4246"/>
                  <a:gd name="T115" fmla="*/ 2603 h 3989"/>
                  <a:gd name="T116" fmla="*/ 3477 w 4246"/>
                  <a:gd name="T117" fmla="*/ 2541 h 3989"/>
                  <a:gd name="T118" fmla="*/ 3654 w 4246"/>
                  <a:gd name="T119" fmla="*/ 2541 h 3989"/>
                  <a:gd name="T120" fmla="*/ 3865 w 4246"/>
                  <a:gd name="T121" fmla="*/ 2550 h 3989"/>
                  <a:gd name="T122" fmla="*/ 4033 w 4246"/>
                  <a:gd name="T123" fmla="*/ 2347 h 3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46" h="3989">
                    <a:moveTo>
                      <a:pt x="4033" y="2347"/>
                    </a:moveTo>
                    <a:lnTo>
                      <a:pt x="4051" y="2303"/>
                    </a:lnTo>
                    <a:lnTo>
                      <a:pt x="4007" y="2285"/>
                    </a:lnTo>
                    <a:lnTo>
                      <a:pt x="4059" y="2197"/>
                    </a:lnTo>
                    <a:lnTo>
                      <a:pt x="4042" y="2144"/>
                    </a:lnTo>
                    <a:lnTo>
                      <a:pt x="3998" y="2100"/>
                    </a:lnTo>
                    <a:lnTo>
                      <a:pt x="4015" y="2012"/>
                    </a:lnTo>
                    <a:lnTo>
                      <a:pt x="3998" y="1941"/>
                    </a:lnTo>
                    <a:lnTo>
                      <a:pt x="3936" y="1862"/>
                    </a:lnTo>
                    <a:lnTo>
                      <a:pt x="3892" y="1809"/>
                    </a:lnTo>
                    <a:lnTo>
                      <a:pt x="3857" y="1729"/>
                    </a:lnTo>
                    <a:lnTo>
                      <a:pt x="3874" y="1667"/>
                    </a:lnTo>
                    <a:lnTo>
                      <a:pt x="3901" y="1606"/>
                    </a:lnTo>
                    <a:lnTo>
                      <a:pt x="3892" y="1509"/>
                    </a:lnTo>
                    <a:lnTo>
                      <a:pt x="3874" y="1447"/>
                    </a:lnTo>
                    <a:lnTo>
                      <a:pt x="3909" y="1394"/>
                    </a:lnTo>
                    <a:lnTo>
                      <a:pt x="3892" y="1323"/>
                    </a:lnTo>
                    <a:lnTo>
                      <a:pt x="3927" y="1279"/>
                    </a:lnTo>
                    <a:lnTo>
                      <a:pt x="3901" y="1235"/>
                    </a:lnTo>
                    <a:lnTo>
                      <a:pt x="3927" y="1182"/>
                    </a:lnTo>
                    <a:lnTo>
                      <a:pt x="3883" y="1129"/>
                    </a:lnTo>
                    <a:lnTo>
                      <a:pt x="3901" y="1094"/>
                    </a:lnTo>
                    <a:lnTo>
                      <a:pt x="3839" y="1067"/>
                    </a:lnTo>
                    <a:lnTo>
                      <a:pt x="3839" y="1014"/>
                    </a:lnTo>
                    <a:lnTo>
                      <a:pt x="3901" y="970"/>
                    </a:lnTo>
                    <a:lnTo>
                      <a:pt x="3945" y="917"/>
                    </a:lnTo>
                    <a:lnTo>
                      <a:pt x="3998" y="864"/>
                    </a:lnTo>
                    <a:lnTo>
                      <a:pt x="4051" y="811"/>
                    </a:lnTo>
                    <a:lnTo>
                      <a:pt x="4086" y="767"/>
                    </a:lnTo>
                    <a:lnTo>
                      <a:pt x="4059" y="706"/>
                    </a:lnTo>
                    <a:lnTo>
                      <a:pt x="4033" y="653"/>
                    </a:lnTo>
                    <a:lnTo>
                      <a:pt x="4068" y="591"/>
                    </a:lnTo>
                    <a:lnTo>
                      <a:pt x="4042" y="529"/>
                    </a:lnTo>
                    <a:lnTo>
                      <a:pt x="4086" y="432"/>
                    </a:lnTo>
                    <a:lnTo>
                      <a:pt x="4130" y="379"/>
                    </a:lnTo>
                    <a:lnTo>
                      <a:pt x="4174" y="309"/>
                    </a:lnTo>
                    <a:lnTo>
                      <a:pt x="4245" y="256"/>
                    </a:lnTo>
                    <a:lnTo>
                      <a:pt x="4236" y="194"/>
                    </a:lnTo>
                    <a:lnTo>
                      <a:pt x="4174" y="176"/>
                    </a:lnTo>
                    <a:lnTo>
                      <a:pt x="4139" y="114"/>
                    </a:lnTo>
                    <a:lnTo>
                      <a:pt x="4174" y="79"/>
                    </a:lnTo>
                    <a:lnTo>
                      <a:pt x="4121" y="35"/>
                    </a:lnTo>
                    <a:lnTo>
                      <a:pt x="4051" y="0"/>
                    </a:lnTo>
                    <a:lnTo>
                      <a:pt x="3971" y="0"/>
                    </a:lnTo>
                    <a:lnTo>
                      <a:pt x="3918" y="9"/>
                    </a:lnTo>
                    <a:lnTo>
                      <a:pt x="3821" y="35"/>
                    </a:lnTo>
                    <a:lnTo>
                      <a:pt x="3759" y="70"/>
                    </a:lnTo>
                    <a:lnTo>
                      <a:pt x="3680" y="61"/>
                    </a:lnTo>
                    <a:lnTo>
                      <a:pt x="3609" y="26"/>
                    </a:lnTo>
                    <a:lnTo>
                      <a:pt x="3539" y="26"/>
                    </a:lnTo>
                    <a:lnTo>
                      <a:pt x="3468" y="61"/>
                    </a:lnTo>
                    <a:lnTo>
                      <a:pt x="3433" y="106"/>
                    </a:lnTo>
                    <a:lnTo>
                      <a:pt x="3345" y="114"/>
                    </a:lnTo>
                    <a:lnTo>
                      <a:pt x="3265" y="88"/>
                    </a:lnTo>
                    <a:lnTo>
                      <a:pt x="3186" y="123"/>
                    </a:lnTo>
                    <a:lnTo>
                      <a:pt x="3133" y="159"/>
                    </a:lnTo>
                    <a:lnTo>
                      <a:pt x="2992" y="132"/>
                    </a:lnTo>
                    <a:lnTo>
                      <a:pt x="2815" y="176"/>
                    </a:lnTo>
                    <a:lnTo>
                      <a:pt x="2753" y="159"/>
                    </a:lnTo>
                    <a:lnTo>
                      <a:pt x="2648" y="123"/>
                    </a:lnTo>
                    <a:lnTo>
                      <a:pt x="2533" y="123"/>
                    </a:lnTo>
                    <a:lnTo>
                      <a:pt x="2427" y="123"/>
                    </a:lnTo>
                    <a:lnTo>
                      <a:pt x="2321" y="114"/>
                    </a:lnTo>
                    <a:lnTo>
                      <a:pt x="2250" y="106"/>
                    </a:lnTo>
                    <a:lnTo>
                      <a:pt x="2215" y="159"/>
                    </a:lnTo>
                    <a:lnTo>
                      <a:pt x="2162" y="220"/>
                    </a:lnTo>
                    <a:lnTo>
                      <a:pt x="2083" y="256"/>
                    </a:lnTo>
                    <a:lnTo>
                      <a:pt x="2030" y="229"/>
                    </a:lnTo>
                    <a:lnTo>
                      <a:pt x="1986" y="176"/>
                    </a:lnTo>
                    <a:lnTo>
                      <a:pt x="1950" y="211"/>
                    </a:lnTo>
                    <a:lnTo>
                      <a:pt x="1880" y="211"/>
                    </a:lnTo>
                    <a:lnTo>
                      <a:pt x="1844" y="291"/>
                    </a:lnTo>
                    <a:lnTo>
                      <a:pt x="1774" y="291"/>
                    </a:lnTo>
                    <a:lnTo>
                      <a:pt x="1739" y="335"/>
                    </a:lnTo>
                    <a:lnTo>
                      <a:pt x="1624" y="326"/>
                    </a:lnTo>
                    <a:lnTo>
                      <a:pt x="1527" y="335"/>
                    </a:lnTo>
                    <a:lnTo>
                      <a:pt x="1447" y="291"/>
                    </a:lnTo>
                    <a:lnTo>
                      <a:pt x="1439" y="344"/>
                    </a:lnTo>
                    <a:lnTo>
                      <a:pt x="1386" y="370"/>
                    </a:lnTo>
                    <a:lnTo>
                      <a:pt x="1359" y="441"/>
                    </a:lnTo>
                    <a:lnTo>
                      <a:pt x="1297" y="476"/>
                    </a:lnTo>
                    <a:lnTo>
                      <a:pt x="1280" y="529"/>
                    </a:lnTo>
                    <a:lnTo>
                      <a:pt x="1236" y="573"/>
                    </a:lnTo>
                    <a:lnTo>
                      <a:pt x="1236" y="626"/>
                    </a:lnTo>
                    <a:lnTo>
                      <a:pt x="1174" y="670"/>
                    </a:lnTo>
                    <a:lnTo>
                      <a:pt x="1165" y="723"/>
                    </a:lnTo>
                    <a:lnTo>
                      <a:pt x="1103" y="767"/>
                    </a:lnTo>
                    <a:lnTo>
                      <a:pt x="1077" y="811"/>
                    </a:lnTo>
                    <a:lnTo>
                      <a:pt x="997" y="820"/>
                    </a:lnTo>
                    <a:lnTo>
                      <a:pt x="927" y="847"/>
                    </a:lnTo>
                    <a:lnTo>
                      <a:pt x="821" y="847"/>
                    </a:lnTo>
                    <a:lnTo>
                      <a:pt x="715" y="917"/>
                    </a:lnTo>
                    <a:lnTo>
                      <a:pt x="618" y="979"/>
                    </a:lnTo>
                    <a:lnTo>
                      <a:pt x="547" y="1023"/>
                    </a:lnTo>
                    <a:lnTo>
                      <a:pt x="468" y="1076"/>
                    </a:lnTo>
                    <a:lnTo>
                      <a:pt x="441" y="1173"/>
                    </a:lnTo>
                    <a:lnTo>
                      <a:pt x="388" y="1217"/>
                    </a:lnTo>
                    <a:lnTo>
                      <a:pt x="300" y="1270"/>
                    </a:lnTo>
                    <a:lnTo>
                      <a:pt x="230" y="1323"/>
                    </a:lnTo>
                    <a:lnTo>
                      <a:pt x="150" y="1367"/>
                    </a:lnTo>
                    <a:lnTo>
                      <a:pt x="106" y="1482"/>
                    </a:lnTo>
                    <a:lnTo>
                      <a:pt x="62" y="1562"/>
                    </a:lnTo>
                    <a:lnTo>
                      <a:pt x="0" y="1614"/>
                    </a:lnTo>
                    <a:lnTo>
                      <a:pt x="71" y="3873"/>
                    </a:lnTo>
                    <a:lnTo>
                      <a:pt x="115" y="3909"/>
                    </a:lnTo>
                    <a:lnTo>
                      <a:pt x="194" y="3891"/>
                    </a:lnTo>
                    <a:lnTo>
                      <a:pt x="238" y="3917"/>
                    </a:lnTo>
                    <a:lnTo>
                      <a:pt x="327" y="3909"/>
                    </a:lnTo>
                    <a:lnTo>
                      <a:pt x="335" y="3953"/>
                    </a:lnTo>
                    <a:lnTo>
                      <a:pt x="415" y="3944"/>
                    </a:lnTo>
                    <a:lnTo>
                      <a:pt x="415" y="3979"/>
                    </a:lnTo>
                    <a:lnTo>
                      <a:pt x="503" y="3953"/>
                    </a:lnTo>
                    <a:lnTo>
                      <a:pt x="530" y="3988"/>
                    </a:lnTo>
                    <a:lnTo>
                      <a:pt x="591" y="3935"/>
                    </a:lnTo>
                    <a:lnTo>
                      <a:pt x="582" y="3882"/>
                    </a:lnTo>
                    <a:lnTo>
                      <a:pt x="627" y="3838"/>
                    </a:lnTo>
                    <a:lnTo>
                      <a:pt x="715" y="3865"/>
                    </a:lnTo>
                    <a:lnTo>
                      <a:pt x="741" y="3926"/>
                    </a:lnTo>
                    <a:lnTo>
                      <a:pt x="803" y="3891"/>
                    </a:lnTo>
                    <a:lnTo>
                      <a:pt x="891" y="3873"/>
                    </a:lnTo>
                    <a:lnTo>
                      <a:pt x="935" y="3794"/>
                    </a:lnTo>
                    <a:lnTo>
                      <a:pt x="1015" y="3776"/>
                    </a:lnTo>
                    <a:lnTo>
                      <a:pt x="1024" y="3706"/>
                    </a:lnTo>
                    <a:lnTo>
                      <a:pt x="1015" y="3670"/>
                    </a:lnTo>
                    <a:lnTo>
                      <a:pt x="1059" y="3635"/>
                    </a:lnTo>
                    <a:lnTo>
                      <a:pt x="1006" y="3582"/>
                    </a:lnTo>
                    <a:lnTo>
                      <a:pt x="1059" y="3520"/>
                    </a:lnTo>
                    <a:lnTo>
                      <a:pt x="1112" y="3476"/>
                    </a:lnTo>
                    <a:lnTo>
                      <a:pt x="1183" y="3485"/>
                    </a:lnTo>
                    <a:lnTo>
                      <a:pt x="1174" y="3432"/>
                    </a:lnTo>
                    <a:lnTo>
                      <a:pt x="1191" y="3388"/>
                    </a:lnTo>
                    <a:lnTo>
                      <a:pt x="1138" y="3335"/>
                    </a:lnTo>
                    <a:lnTo>
                      <a:pt x="1191" y="3282"/>
                    </a:lnTo>
                    <a:lnTo>
                      <a:pt x="1262" y="3273"/>
                    </a:lnTo>
                    <a:lnTo>
                      <a:pt x="1315" y="3229"/>
                    </a:lnTo>
                    <a:lnTo>
                      <a:pt x="1359" y="3282"/>
                    </a:lnTo>
                    <a:lnTo>
                      <a:pt x="1412" y="3256"/>
                    </a:lnTo>
                    <a:lnTo>
                      <a:pt x="1394" y="3194"/>
                    </a:lnTo>
                    <a:lnTo>
                      <a:pt x="1465" y="3212"/>
                    </a:lnTo>
                    <a:lnTo>
                      <a:pt x="1491" y="3176"/>
                    </a:lnTo>
                    <a:lnTo>
                      <a:pt x="1500" y="3123"/>
                    </a:lnTo>
                    <a:lnTo>
                      <a:pt x="1553" y="3123"/>
                    </a:lnTo>
                    <a:lnTo>
                      <a:pt x="1580" y="3070"/>
                    </a:lnTo>
                    <a:lnTo>
                      <a:pt x="1641" y="3070"/>
                    </a:lnTo>
                    <a:lnTo>
                      <a:pt x="1641" y="3035"/>
                    </a:lnTo>
                    <a:lnTo>
                      <a:pt x="1739" y="3053"/>
                    </a:lnTo>
                    <a:lnTo>
                      <a:pt x="1809" y="3044"/>
                    </a:lnTo>
                    <a:lnTo>
                      <a:pt x="1809" y="2991"/>
                    </a:lnTo>
                    <a:lnTo>
                      <a:pt x="1818" y="2920"/>
                    </a:lnTo>
                    <a:lnTo>
                      <a:pt x="1853" y="2903"/>
                    </a:lnTo>
                    <a:lnTo>
                      <a:pt x="1906" y="2947"/>
                    </a:lnTo>
                    <a:lnTo>
                      <a:pt x="1959" y="2885"/>
                    </a:lnTo>
                    <a:lnTo>
                      <a:pt x="2030" y="2920"/>
                    </a:lnTo>
                    <a:lnTo>
                      <a:pt x="2100" y="2920"/>
                    </a:lnTo>
                    <a:lnTo>
                      <a:pt x="2180" y="2876"/>
                    </a:lnTo>
                    <a:lnTo>
                      <a:pt x="2224" y="2929"/>
                    </a:lnTo>
                    <a:lnTo>
                      <a:pt x="2277" y="2903"/>
                    </a:lnTo>
                    <a:lnTo>
                      <a:pt x="2303" y="2947"/>
                    </a:lnTo>
                    <a:lnTo>
                      <a:pt x="2365" y="2920"/>
                    </a:lnTo>
                    <a:lnTo>
                      <a:pt x="2427" y="2947"/>
                    </a:lnTo>
                    <a:lnTo>
                      <a:pt x="2471" y="2894"/>
                    </a:lnTo>
                    <a:lnTo>
                      <a:pt x="2542" y="2894"/>
                    </a:lnTo>
                    <a:lnTo>
                      <a:pt x="2630" y="2894"/>
                    </a:lnTo>
                    <a:lnTo>
                      <a:pt x="2674" y="2841"/>
                    </a:lnTo>
                    <a:lnTo>
                      <a:pt x="2736" y="2850"/>
                    </a:lnTo>
                    <a:lnTo>
                      <a:pt x="2762" y="2788"/>
                    </a:lnTo>
                    <a:lnTo>
                      <a:pt x="2850" y="2806"/>
                    </a:lnTo>
                    <a:lnTo>
                      <a:pt x="2912" y="2770"/>
                    </a:lnTo>
                    <a:lnTo>
                      <a:pt x="3142" y="2770"/>
                    </a:lnTo>
                    <a:lnTo>
                      <a:pt x="3124" y="2709"/>
                    </a:lnTo>
                    <a:lnTo>
                      <a:pt x="3212" y="2691"/>
                    </a:lnTo>
                    <a:lnTo>
                      <a:pt x="3265" y="2656"/>
                    </a:lnTo>
                    <a:lnTo>
                      <a:pt x="3256" y="2603"/>
                    </a:lnTo>
                    <a:lnTo>
                      <a:pt x="3345" y="2603"/>
                    </a:lnTo>
                    <a:lnTo>
                      <a:pt x="3353" y="2559"/>
                    </a:lnTo>
                    <a:lnTo>
                      <a:pt x="3406" y="2541"/>
                    </a:lnTo>
                    <a:lnTo>
                      <a:pt x="3477" y="2541"/>
                    </a:lnTo>
                    <a:lnTo>
                      <a:pt x="3530" y="2514"/>
                    </a:lnTo>
                    <a:lnTo>
                      <a:pt x="3592" y="2532"/>
                    </a:lnTo>
                    <a:lnTo>
                      <a:pt x="3654" y="2541"/>
                    </a:lnTo>
                    <a:lnTo>
                      <a:pt x="3724" y="2532"/>
                    </a:lnTo>
                    <a:lnTo>
                      <a:pt x="3812" y="2541"/>
                    </a:lnTo>
                    <a:lnTo>
                      <a:pt x="3865" y="2550"/>
                    </a:lnTo>
                    <a:lnTo>
                      <a:pt x="3971" y="2470"/>
                    </a:lnTo>
                    <a:lnTo>
                      <a:pt x="4051" y="2364"/>
                    </a:lnTo>
                    <a:lnTo>
                      <a:pt x="4033" y="234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76" name="Freeform 8">
                <a:extLst>
                  <a:ext uri="{FF2B5EF4-FFF2-40B4-BE49-F238E27FC236}">
                    <a16:creationId xmlns:a16="http://schemas.microsoft.com/office/drawing/2014/main" id="{E1721B3E-BD7A-4A0B-AF5C-B040DA1087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837" y="0"/>
                <a:ext cx="1044575" cy="809625"/>
              </a:xfrm>
              <a:custGeom>
                <a:avLst/>
                <a:gdLst>
                  <a:gd name="T0" fmla="*/ 1085 w 2903"/>
                  <a:gd name="T1" fmla="*/ 2188 h 2251"/>
                  <a:gd name="T2" fmla="*/ 1085 w 2903"/>
                  <a:gd name="T3" fmla="*/ 2091 h 2251"/>
                  <a:gd name="T4" fmla="*/ 1164 w 2903"/>
                  <a:gd name="T5" fmla="*/ 1994 h 2251"/>
                  <a:gd name="T6" fmla="*/ 1234 w 2903"/>
                  <a:gd name="T7" fmla="*/ 1844 h 2251"/>
                  <a:gd name="T8" fmla="*/ 1287 w 2903"/>
                  <a:gd name="T9" fmla="*/ 1712 h 2251"/>
                  <a:gd name="T10" fmla="*/ 1340 w 2903"/>
                  <a:gd name="T11" fmla="*/ 1597 h 2251"/>
                  <a:gd name="T12" fmla="*/ 1516 w 2903"/>
                  <a:gd name="T13" fmla="*/ 1465 h 2251"/>
                  <a:gd name="T14" fmla="*/ 1675 w 2903"/>
                  <a:gd name="T15" fmla="*/ 1394 h 2251"/>
                  <a:gd name="T16" fmla="*/ 1834 w 2903"/>
                  <a:gd name="T17" fmla="*/ 1138 h 2251"/>
                  <a:gd name="T18" fmla="*/ 1922 w 2903"/>
                  <a:gd name="T19" fmla="*/ 1006 h 2251"/>
                  <a:gd name="T20" fmla="*/ 1993 w 2903"/>
                  <a:gd name="T21" fmla="*/ 891 h 2251"/>
                  <a:gd name="T22" fmla="*/ 2249 w 2903"/>
                  <a:gd name="T23" fmla="*/ 838 h 2251"/>
                  <a:gd name="T24" fmla="*/ 2478 w 2903"/>
                  <a:gd name="T25" fmla="*/ 759 h 2251"/>
                  <a:gd name="T26" fmla="*/ 2664 w 2903"/>
                  <a:gd name="T27" fmla="*/ 671 h 2251"/>
                  <a:gd name="T28" fmla="*/ 2823 w 2903"/>
                  <a:gd name="T29" fmla="*/ 538 h 2251"/>
                  <a:gd name="T30" fmla="*/ 2893 w 2903"/>
                  <a:gd name="T31" fmla="*/ 406 h 2251"/>
                  <a:gd name="T32" fmla="*/ 2796 w 2903"/>
                  <a:gd name="T33" fmla="*/ 238 h 2251"/>
                  <a:gd name="T34" fmla="*/ 2611 w 2903"/>
                  <a:gd name="T35" fmla="*/ 115 h 2251"/>
                  <a:gd name="T36" fmla="*/ 2364 w 2903"/>
                  <a:gd name="T37" fmla="*/ 18 h 2251"/>
                  <a:gd name="T38" fmla="*/ 2187 w 2903"/>
                  <a:gd name="T39" fmla="*/ 9 h 2251"/>
                  <a:gd name="T40" fmla="*/ 2187 w 2903"/>
                  <a:gd name="T41" fmla="*/ 124 h 2251"/>
                  <a:gd name="T42" fmla="*/ 2055 w 2903"/>
                  <a:gd name="T43" fmla="*/ 168 h 2251"/>
                  <a:gd name="T44" fmla="*/ 2046 w 2903"/>
                  <a:gd name="T45" fmla="*/ 291 h 2251"/>
                  <a:gd name="T46" fmla="*/ 1914 w 2903"/>
                  <a:gd name="T47" fmla="*/ 362 h 2251"/>
                  <a:gd name="T48" fmla="*/ 1799 w 2903"/>
                  <a:gd name="T49" fmla="*/ 282 h 2251"/>
                  <a:gd name="T50" fmla="*/ 1728 w 2903"/>
                  <a:gd name="T51" fmla="*/ 450 h 2251"/>
                  <a:gd name="T52" fmla="*/ 1631 w 2903"/>
                  <a:gd name="T53" fmla="*/ 644 h 2251"/>
                  <a:gd name="T54" fmla="*/ 1472 w 2903"/>
                  <a:gd name="T55" fmla="*/ 724 h 2251"/>
                  <a:gd name="T56" fmla="*/ 1340 w 2903"/>
                  <a:gd name="T57" fmla="*/ 821 h 2251"/>
                  <a:gd name="T58" fmla="*/ 1172 w 2903"/>
                  <a:gd name="T59" fmla="*/ 812 h 2251"/>
                  <a:gd name="T60" fmla="*/ 1041 w 2903"/>
                  <a:gd name="T61" fmla="*/ 856 h 2251"/>
                  <a:gd name="T62" fmla="*/ 873 w 2903"/>
                  <a:gd name="T63" fmla="*/ 962 h 2251"/>
                  <a:gd name="T64" fmla="*/ 732 w 2903"/>
                  <a:gd name="T65" fmla="*/ 1068 h 2251"/>
                  <a:gd name="T66" fmla="*/ 661 w 2903"/>
                  <a:gd name="T67" fmla="*/ 1174 h 2251"/>
                  <a:gd name="T68" fmla="*/ 511 w 2903"/>
                  <a:gd name="T69" fmla="*/ 1253 h 2251"/>
                  <a:gd name="T70" fmla="*/ 353 w 2903"/>
                  <a:gd name="T71" fmla="*/ 1324 h 2251"/>
                  <a:gd name="T72" fmla="*/ 114 w 2903"/>
                  <a:gd name="T73" fmla="*/ 1332 h 2251"/>
                  <a:gd name="T74" fmla="*/ 17 w 2903"/>
                  <a:gd name="T75" fmla="*/ 1474 h 2251"/>
                  <a:gd name="T76" fmla="*/ 0 w 2903"/>
                  <a:gd name="T77" fmla="*/ 1668 h 2251"/>
                  <a:gd name="T78" fmla="*/ 70 w 2903"/>
                  <a:gd name="T79" fmla="*/ 1765 h 2251"/>
                  <a:gd name="T80" fmla="*/ 176 w 2903"/>
                  <a:gd name="T81" fmla="*/ 1800 h 2251"/>
                  <a:gd name="T82" fmla="*/ 414 w 2903"/>
                  <a:gd name="T83" fmla="*/ 1765 h 2251"/>
                  <a:gd name="T84" fmla="*/ 467 w 2903"/>
                  <a:gd name="T85" fmla="*/ 1844 h 2251"/>
                  <a:gd name="T86" fmla="*/ 556 w 2903"/>
                  <a:gd name="T87" fmla="*/ 1879 h 2251"/>
                  <a:gd name="T88" fmla="*/ 661 w 2903"/>
                  <a:gd name="T89" fmla="*/ 1959 h 2251"/>
                  <a:gd name="T90" fmla="*/ 688 w 2903"/>
                  <a:gd name="T91" fmla="*/ 2074 h 2251"/>
                  <a:gd name="T92" fmla="*/ 591 w 2903"/>
                  <a:gd name="T93" fmla="*/ 2188 h 2251"/>
                  <a:gd name="T94" fmla="*/ 661 w 2903"/>
                  <a:gd name="T95" fmla="*/ 2250 h 2251"/>
                  <a:gd name="T96" fmla="*/ 812 w 2903"/>
                  <a:gd name="T97" fmla="*/ 2215 h 2251"/>
                  <a:gd name="T98" fmla="*/ 953 w 2903"/>
                  <a:gd name="T99" fmla="*/ 2224 h 2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03" h="2251">
                    <a:moveTo>
                      <a:pt x="1032" y="2241"/>
                    </a:moveTo>
                    <a:lnTo>
                      <a:pt x="1085" y="2188"/>
                    </a:lnTo>
                    <a:lnTo>
                      <a:pt x="1085" y="2144"/>
                    </a:lnTo>
                    <a:lnTo>
                      <a:pt x="1085" y="2091"/>
                    </a:lnTo>
                    <a:lnTo>
                      <a:pt x="1129" y="2047"/>
                    </a:lnTo>
                    <a:lnTo>
                      <a:pt x="1164" y="1994"/>
                    </a:lnTo>
                    <a:lnTo>
                      <a:pt x="1190" y="1941"/>
                    </a:lnTo>
                    <a:lnTo>
                      <a:pt x="1234" y="1844"/>
                    </a:lnTo>
                    <a:lnTo>
                      <a:pt x="1261" y="1774"/>
                    </a:lnTo>
                    <a:lnTo>
                      <a:pt x="1287" y="1712"/>
                    </a:lnTo>
                    <a:lnTo>
                      <a:pt x="1340" y="1659"/>
                    </a:lnTo>
                    <a:lnTo>
                      <a:pt x="1340" y="1597"/>
                    </a:lnTo>
                    <a:lnTo>
                      <a:pt x="1428" y="1527"/>
                    </a:lnTo>
                    <a:lnTo>
                      <a:pt x="1516" y="1465"/>
                    </a:lnTo>
                    <a:lnTo>
                      <a:pt x="1622" y="1447"/>
                    </a:lnTo>
                    <a:lnTo>
                      <a:pt x="1675" y="1394"/>
                    </a:lnTo>
                    <a:lnTo>
                      <a:pt x="1728" y="1315"/>
                    </a:lnTo>
                    <a:lnTo>
                      <a:pt x="1834" y="1138"/>
                    </a:lnTo>
                    <a:lnTo>
                      <a:pt x="1869" y="1076"/>
                    </a:lnTo>
                    <a:lnTo>
                      <a:pt x="1922" y="1006"/>
                    </a:lnTo>
                    <a:lnTo>
                      <a:pt x="1940" y="953"/>
                    </a:lnTo>
                    <a:lnTo>
                      <a:pt x="1993" y="891"/>
                    </a:lnTo>
                    <a:lnTo>
                      <a:pt x="2090" y="865"/>
                    </a:lnTo>
                    <a:lnTo>
                      <a:pt x="2249" y="838"/>
                    </a:lnTo>
                    <a:lnTo>
                      <a:pt x="2337" y="794"/>
                    </a:lnTo>
                    <a:lnTo>
                      <a:pt x="2478" y="759"/>
                    </a:lnTo>
                    <a:lnTo>
                      <a:pt x="2567" y="732"/>
                    </a:lnTo>
                    <a:lnTo>
                      <a:pt x="2664" y="671"/>
                    </a:lnTo>
                    <a:lnTo>
                      <a:pt x="2708" y="591"/>
                    </a:lnTo>
                    <a:lnTo>
                      <a:pt x="2823" y="538"/>
                    </a:lnTo>
                    <a:lnTo>
                      <a:pt x="2902" y="476"/>
                    </a:lnTo>
                    <a:lnTo>
                      <a:pt x="2893" y="406"/>
                    </a:lnTo>
                    <a:lnTo>
                      <a:pt x="2840" y="309"/>
                    </a:lnTo>
                    <a:lnTo>
                      <a:pt x="2796" y="238"/>
                    </a:lnTo>
                    <a:lnTo>
                      <a:pt x="2717" y="168"/>
                    </a:lnTo>
                    <a:lnTo>
                      <a:pt x="2611" y="115"/>
                    </a:lnTo>
                    <a:lnTo>
                      <a:pt x="2478" y="71"/>
                    </a:lnTo>
                    <a:lnTo>
                      <a:pt x="2364" y="18"/>
                    </a:lnTo>
                    <a:lnTo>
                      <a:pt x="2284" y="0"/>
                    </a:lnTo>
                    <a:lnTo>
                      <a:pt x="2187" y="9"/>
                    </a:lnTo>
                    <a:lnTo>
                      <a:pt x="2134" y="62"/>
                    </a:lnTo>
                    <a:lnTo>
                      <a:pt x="2187" y="124"/>
                    </a:lnTo>
                    <a:lnTo>
                      <a:pt x="2161" y="185"/>
                    </a:lnTo>
                    <a:lnTo>
                      <a:pt x="2055" y="168"/>
                    </a:lnTo>
                    <a:lnTo>
                      <a:pt x="1993" y="212"/>
                    </a:lnTo>
                    <a:lnTo>
                      <a:pt x="2046" y="291"/>
                    </a:lnTo>
                    <a:lnTo>
                      <a:pt x="2020" y="353"/>
                    </a:lnTo>
                    <a:lnTo>
                      <a:pt x="1914" y="362"/>
                    </a:lnTo>
                    <a:lnTo>
                      <a:pt x="1869" y="291"/>
                    </a:lnTo>
                    <a:lnTo>
                      <a:pt x="1799" y="282"/>
                    </a:lnTo>
                    <a:lnTo>
                      <a:pt x="1737" y="309"/>
                    </a:lnTo>
                    <a:lnTo>
                      <a:pt x="1728" y="450"/>
                    </a:lnTo>
                    <a:lnTo>
                      <a:pt x="1667" y="574"/>
                    </a:lnTo>
                    <a:lnTo>
                      <a:pt x="1631" y="644"/>
                    </a:lnTo>
                    <a:lnTo>
                      <a:pt x="1534" y="688"/>
                    </a:lnTo>
                    <a:lnTo>
                      <a:pt x="1472" y="724"/>
                    </a:lnTo>
                    <a:lnTo>
                      <a:pt x="1437" y="776"/>
                    </a:lnTo>
                    <a:lnTo>
                      <a:pt x="1340" y="821"/>
                    </a:lnTo>
                    <a:lnTo>
                      <a:pt x="1243" y="803"/>
                    </a:lnTo>
                    <a:lnTo>
                      <a:pt x="1172" y="812"/>
                    </a:lnTo>
                    <a:lnTo>
                      <a:pt x="1120" y="847"/>
                    </a:lnTo>
                    <a:lnTo>
                      <a:pt x="1041" y="856"/>
                    </a:lnTo>
                    <a:lnTo>
                      <a:pt x="953" y="909"/>
                    </a:lnTo>
                    <a:lnTo>
                      <a:pt x="873" y="962"/>
                    </a:lnTo>
                    <a:lnTo>
                      <a:pt x="820" y="1041"/>
                    </a:lnTo>
                    <a:lnTo>
                      <a:pt x="732" y="1068"/>
                    </a:lnTo>
                    <a:lnTo>
                      <a:pt x="661" y="1112"/>
                    </a:lnTo>
                    <a:lnTo>
                      <a:pt x="661" y="1174"/>
                    </a:lnTo>
                    <a:lnTo>
                      <a:pt x="564" y="1191"/>
                    </a:lnTo>
                    <a:lnTo>
                      <a:pt x="511" y="1253"/>
                    </a:lnTo>
                    <a:lnTo>
                      <a:pt x="441" y="1306"/>
                    </a:lnTo>
                    <a:lnTo>
                      <a:pt x="353" y="1324"/>
                    </a:lnTo>
                    <a:lnTo>
                      <a:pt x="211" y="1324"/>
                    </a:lnTo>
                    <a:lnTo>
                      <a:pt x="114" y="1332"/>
                    </a:lnTo>
                    <a:lnTo>
                      <a:pt x="97" y="1394"/>
                    </a:lnTo>
                    <a:lnTo>
                      <a:pt x="17" y="1474"/>
                    </a:lnTo>
                    <a:lnTo>
                      <a:pt x="8" y="1571"/>
                    </a:lnTo>
                    <a:lnTo>
                      <a:pt x="0" y="1668"/>
                    </a:lnTo>
                    <a:lnTo>
                      <a:pt x="26" y="1729"/>
                    </a:lnTo>
                    <a:lnTo>
                      <a:pt x="70" y="1765"/>
                    </a:lnTo>
                    <a:lnTo>
                      <a:pt x="61" y="1809"/>
                    </a:lnTo>
                    <a:lnTo>
                      <a:pt x="176" y="1800"/>
                    </a:lnTo>
                    <a:lnTo>
                      <a:pt x="300" y="1765"/>
                    </a:lnTo>
                    <a:lnTo>
                      <a:pt x="414" y="1765"/>
                    </a:lnTo>
                    <a:lnTo>
                      <a:pt x="476" y="1774"/>
                    </a:lnTo>
                    <a:lnTo>
                      <a:pt x="467" y="1844"/>
                    </a:lnTo>
                    <a:lnTo>
                      <a:pt x="450" y="1915"/>
                    </a:lnTo>
                    <a:lnTo>
                      <a:pt x="556" y="1879"/>
                    </a:lnTo>
                    <a:lnTo>
                      <a:pt x="600" y="1941"/>
                    </a:lnTo>
                    <a:lnTo>
                      <a:pt x="661" y="1959"/>
                    </a:lnTo>
                    <a:lnTo>
                      <a:pt x="706" y="2012"/>
                    </a:lnTo>
                    <a:lnTo>
                      <a:pt x="688" y="2074"/>
                    </a:lnTo>
                    <a:lnTo>
                      <a:pt x="644" y="2118"/>
                    </a:lnTo>
                    <a:lnTo>
                      <a:pt x="591" y="2188"/>
                    </a:lnTo>
                    <a:lnTo>
                      <a:pt x="653" y="2206"/>
                    </a:lnTo>
                    <a:lnTo>
                      <a:pt x="661" y="2250"/>
                    </a:lnTo>
                    <a:lnTo>
                      <a:pt x="732" y="2215"/>
                    </a:lnTo>
                    <a:lnTo>
                      <a:pt x="812" y="2215"/>
                    </a:lnTo>
                    <a:lnTo>
                      <a:pt x="864" y="2232"/>
                    </a:lnTo>
                    <a:lnTo>
                      <a:pt x="953" y="2224"/>
                    </a:lnTo>
                    <a:lnTo>
                      <a:pt x="1032" y="224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77" name="Freeform 9">
                <a:extLst>
                  <a:ext uri="{FF2B5EF4-FFF2-40B4-BE49-F238E27FC236}">
                    <a16:creationId xmlns:a16="http://schemas.microsoft.com/office/drawing/2014/main" id="{793FE8A0-0FE5-4764-BEFB-9C2B4941E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8612" y="466725"/>
                <a:ext cx="577850" cy="906462"/>
              </a:xfrm>
              <a:custGeom>
                <a:avLst/>
                <a:gdLst>
                  <a:gd name="T0" fmla="*/ 1535 w 1607"/>
                  <a:gd name="T1" fmla="*/ 556 h 2516"/>
                  <a:gd name="T2" fmla="*/ 1553 w 1607"/>
                  <a:gd name="T3" fmla="*/ 680 h 2516"/>
                  <a:gd name="T4" fmla="*/ 1580 w 1607"/>
                  <a:gd name="T5" fmla="*/ 821 h 2516"/>
                  <a:gd name="T6" fmla="*/ 1491 w 1607"/>
                  <a:gd name="T7" fmla="*/ 909 h 2516"/>
                  <a:gd name="T8" fmla="*/ 1341 w 1607"/>
                  <a:gd name="T9" fmla="*/ 962 h 2516"/>
                  <a:gd name="T10" fmla="*/ 1165 w 1607"/>
                  <a:gd name="T11" fmla="*/ 1041 h 2516"/>
                  <a:gd name="T12" fmla="*/ 1085 w 1607"/>
                  <a:gd name="T13" fmla="*/ 1156 h 2516"/>
                  <a:gd name="T14" fmla="*/ 1041 w 1607"/>
                  <a:gd name="T15" fmla="*/ 1324 h 2516"/>
                  <a:gd name="T16" fmla="*/ 1138 w 1607"/>
                  <a:gd name="T17" fmla="*/ 1482 h 2516"/>
                  <a:gd name="T18" fmla="*/ 1324 w 1607"/>
                  <a:gd name="T19" fmla="*/ 1632 h 2516"/>
                  <a:gd name="T20" fmla="*/ 1403 w 1607"/>
                  <a:gd name="T21" fmla="*/ 1791 h 2516"/>
                  <a:gd name="T22" fmla="*/ 1306 w 1607"/>
                  <a:gd name="T23" fmla="*/ 1844 h 2516"/>
                  <a:gd name="T24" fmla="*/ 1103 w 1607"/>
                  <a:gd name="T25" fmla="*/ 1844 h 2516"/>
                  <a:gd name="T26" fmla="*/ 1041 w 1607"/>
                  <a:gd name="T27" fmla="*/ 1932 h 2516"/>
                  <a:gd name="T28" fmla="*/ 1041 w 1607"/>
                  <a:gd name="T29" fmla="*/ 1994 h 2516"/>
                  <a:gd name="T30" fmla="*/ 1174 w 1607"/>
                  <a:gd name="T31" fmla="*/ 2083 h 2516"/>
                  <a:gd name="T32" fmla="*/ 1209 w 1607"/>
                  <a:gd name="T33" fmla="*/ 2215 h 2516"/>
                  <a:gd name="T34" fmla="*/ 1262 w 1607"/>
                  <a:gd name="T35" fmla="*/ 2277 h 2516"/>
                  <a:gd name="T36" fmla="*/ 1315 w 1607"/>
                  <a:gd name="T37" fmla="*/ 2330 h 2516"/>
                  <a:gd name="T38" fmla="*/ 1394 w 1607"/>
                  <a:gd name="T39" fmla="*/ 2391 h 2516"/>
                  <a:gd name="T40" fmla="*/ 1341 w 1607"/>
                  <a:gd name="T41" fmla="*/ 2515 h 2516"/>
                  <a:gd name="T42" fmla="*/ 1174 w 1607"/>
                  <a:gd name="T43" fmla="*/ 2497 h 2516"/>
                  <a:gd name="T44" fmla="*/ 1068 w 1607"/>
                  <a:gd name="T45" fmla="*/ 2506 h 2516"/>
                  <a:gd name="T46" fmla="*/ 971 w 1607"/>
                  <a:gd name="T47" fmla="*/ 2427 h 2516"/>
                  <a:gd name="T48" fmla="*/ 821 w 1607"/>
                  <a:gd name="T49" fmla="*/ 2347 h 2516"/>
                  <a:gd name="T50" fmla="*/ 732 w 1607"/>
                  <a:gd name="T51" fmla="*/ 2250 h 2516"/>
                  <a:gd name="T52" fmla="*/ 635 w 1607"/>
                  <a:gd name="T53" fmla="*/ 2180 h 2516"/>
                  <a:gd name="T54" fmla="*/ 485 w 1607"/>
                  <a:gd name="T55" fmla="*/ 2206 h 2516"/>
                  <a:gd name="T56" fmla="*/ 362 w 1607"/>
                  <a:gd name="T57" fmla="*/ 2083 h 2516"/>
                  <a:gd name="T58" fmla="*/ 212 w 1607"/>
                  <a:gd name="T59" fmla="*/ 2056 h 2516"/>
                  <a:gd name="T60" fmla="*/ 221 w 1607"/>
                  <a:gd name="T61" fmla="*/ 1915 h 2516"/>
                  <a:gd name="T62" fmla="*/ 194 w 1607"/>
                  <a:gd name="T63" fmla="*/ 1818 h 2516"/>
                  <a:gd name="T64" fmla="*/ 238 w 1607"/>
                  <a:gd name="T65" fmla="*/ 1685 h 2516"/>
                  <a:gd name="T66" fmla="*/ 141 w 1607"/>
                  <a:gd name="T67" fmla="*/ 1632 h 2516"/>
                  <a:gd name="T68" fmla="*/ 115 w 1607"/>
                  <a:gd name="T69" fmla="*/ 1518 h 2516"/>
                  <a:gd name="T70" fmla="*/ 185 w 1607"/>
                  <a:gd name="T71" fmla="*/ 1438 h 2516"/>
                  <a:gd name="T72" fmla="*/ 70 w 1607"/>
                  <a:gd name="T73" fmla="*/ 1332 h 2516"/>
                  <a:gd name="T74" fmla="*/ 53 w 1607"/>
                  <a:gd name="T75" fmla="*/ 1244 h 2516"/>
                  <a:gd name="T76" fmla="*/ 79 w 1607"/>
                  <a:gd name="T77" fmla="*/ 1130 h 2516"/>
                  <a:gd name="T78" fmla="*/ 123 w 1607"/>
                  <a:gd name="T79" fmla="*/ 1024 h 2516"/>
                  <a:gd name="T80" fmla="*/ 159 w 1607"/>
                  <a:gd name="T81" fmla="*/ 900 h 2516"/>
                  <a:gd name="T82" fmla="*/ 229 w 1607"/>
                  <a:gd name="T83" fmla="*/ 785 h 2516"/>
                  <a:gd name="T84" fmla="*/ 212 w 1607"/>
                  <a:gd name="T85" fmla="*/ 662 h 2516"/>
                  <a:gd name="T86" fmla="*/ 221 w 1607"/>
                  <a:gd name="T87" fmla="*/ 538 h 2516"/>
                  <a:gd name="T88" fmla="*/ 273 w 1607"/>
                  <a:gd name="T89" fmla="*/ 397 h 2516"/>
                  <a:gd name="T90" fmla="*/ 423 w 1607"/>
                  <a:gd name="T91" fmla="*/ 371 h 2516"/>
                  <a:gd name="T92" fmla="*/ 626 w 1607"/>
                  <a:gd name="T93" fmla="*/ 397 h 2516"/>
                  <a:gd name="T94" fmla="*/ 856 w 1607"/>
                  <a:gd name="T95" fmla="*/ 344 h 2516"/>
                  <a:gd name="T96" fmla="*/ 838 w 1607"/>
                  <a:gd name="T97" fmla="*/ 141 h 2516"/>
                  <a:gd name="T98" fmla="*/ 909 w 1607"/>
                  <a:gd name="T99" fmla="*/ 62 h 2516"/>
                  <a:gd name="T100" fmla="*/ 997 w 1607"/>
                  <a:gd name="T101" fmla="*/ 0 h 2516"/>
                  <a:gd name="T102" fmla="*/ 1129 w 1607"/>
                  <a:gd name="T103" fmla="*/ 27 h 2516"/>
                  <a:gd name="T104" fmla="*/ 1332 w 1607"/>
                  <a:gd name="T105" fmla="*/ 62 h 2516"/>
                  <a:gd name="T106" fmla="*/ 1518 w 1607"/>
                  <a:gd name="T107" fmla="*/ 53 h 2516"/>
                  <a:gd name="T108" fmla="*/ 1571 w 1607"/>
                  <a:gd name="T109" fmla="*/ 97 h 2516"/>
                  <a:gd name="T110" fmla="*/ 1482 w 1607"/>
                  <a:gd name="T111" fmla="*/ 274 h 2516"/>
                  <a:gd name="T112" fmla="*/ 1500 w 1607"/>
                  <a:gd name="T113" fmla="*/ 432 h 2516"/>
                  <a:gd name="T114" fmla="*/ 1535 w 1607"/>
                  <a:gd name="T115" fmla="*/ 512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07" h="2516">
                    <a:moveTo>
                      <a:pt x="1491" y="556"/>
                    </a:moveTo>
                    <a:lnTo>
                      <a:pt x="1535" y="556"/>
                    </a:lnTo>
                    <a:lnTo>
                      <a:pt x="1606" y="600"/>
                    </a:lnTo>
                    <a:lnTo>
                      <a:pt x="1553" y="680"/>
                    </a:lnTo>
                    <a:lnTo>
                      <a:pt x="1571" y="741"/>
                    </a:lnTo>
                    <a:lnTo>
                      <a:pt x="1580" y="821"/>
                    </a:lnTo>
                    <a:lnTo>
                      <a:pt x="1509" y="847"/>
                    </a:lnTo>
                    <a:lnTo>
                      <a:pt x="1491" y="909"/>
                    </a:lnTo>
                    <a:lnTo>
                      <a:pt x="1421" y="927"/>
                    </a:lnTo>
                    <a:lnTo>
                      <a:pt x="1341" y="962"/>
                    </a:lnTo>
                    <a:lnTo>
                      <a:pt x="1244" y="971"/>
                    </a:lnTo>
                    <a:lnTo>
                      <a:pt x="1165" y="1041"/>
                    </a:lnTo>
                    <a:lnTo>
                      <a:pt x="1138" y="1112"/>
                    </a:lnTo>
                    <a:lnTo>
                      <a:pt x="1085" y="1156"/>
                    </a:lnTo>
                    <a:lnTo>
                      <a:pt x="1041" y="1218"/>
                    </a:lnTo>
                    <a:lnTo>
                      <a:pt x="1041" y="1324"/>
                    </a:lnTo>
                    <a:lnTo>
                      <a:pt x="1059" y="1403"/>
                    </a:lnTo>
                    <a:lnTo>
                      <a:pt x="1138" y="1482"/>
                    </a:lnTo>
                    <a:lnTo>
                      <a:pt x="1235" y="1553"/>
                    </a:lnTo>
                    <a:lnTo>
                      <a:pt x="1324" y="1632"/>
                    </a:lnTo>
                    <a:lnTo>
                      <a:pt x="1377" y="1721"/>
                    </a:lnTo>
                    <a:lnTo>
                      <a:pt x="1403" y="1791"/>
                    </a:lnTo>
                    <a:lnTo>
                      <a:pt x="1403" y="1853"/>
                    </a:lnTo>
                    <a:lnTo>
                      <a:pt x="1306" y="1844"/>
                    </a:lnTo>
                    <a:lnTo>
                      <a:pt x="1235" y="1853"/>
                    </a:lnTo>
                    <a:lnTo>
                      <a:pt x="1103" y="1844"/>
                    </a:lnTo>
                    <a:lnTo>
                      <a:pt x="1050" y="1862"/>
                    </a:lnTo>
                    <a:lnTo>
                      <a:pt x="1041" y="1932"/>
                    </a:lnTo>
                    <a:lnTo>
                      <a:pt x="971" y="1959"/>
                    </a:lnTo>
                    <a:lnTo>
                      <a:pt x="1041" y="1994"/>
                    </a:lnTo>
                    <a:lnTo>
                      <a:pt x="1121" y="2021"/>
                    </a:lnTo>
                    <a:lnTo>
                      <a:pt x="1174" y="2083"/>
                    </a:lnTo>
                    <a:lnTo>
                      <a:pt x="1218" y="2153"/>
                    </a:lnTo>
                    <a:lnTo>
                      <a:pt x="1209" y="2215"/>
                    </a:lnTo>
                    <a:lnTo>
                      <a:pt x="1200" y="2277"/>
                    </a:lnTo>
                    <a:lnTo>
                      <a:pt x="1262" y="2277"/>
                    </a:lnTo>
                    <a:lnTo>
                      <a:pt x="1306" y="2277"/>
                    </a:lnTo>
                    <a:lnTo>
                      <a:pt x="1315" y="2330"/>
                    </a:lnTo>
                    <a:lnTo>
                      <a:pt x="1341" y="2391"/>
                    </a:lnTo>
                    <a:lnTo>
                      <a:pt x="1394" y="2391"/>
                    </a:lnTo>
                    <a:lnTo>
                      <a:pt x="1377" y="2453"/>
                    </a:lnTo>
                    <a:lnTo>
                      <a:pt x="1341" y="2515"/>
                    </a:lnTo>
                    <a:lnTo>
                      <a:pt x="1253" y="2506"/>
                    </a:lnTo>
                    <a:lnTo>
                      <a:pt x="1174" y="2497"/>
                    </a:lnTo>
                    <a:lnTo>
                      <a:pt x="1129" y="2462"/>
                    </a:lnTo>
                    <a:lnTo>
                      <a:pt x="1068" y="2506"/>
                    </a:lnTo>
                    <a:lnTo>
                      <a:pt x="1006" y="2497"/>
                    </a:lnTo>
                    <a:lnTo>
                      <a:pt x="971" y="2427"/>
                    </a:lnTo>
                    <a:lnTo>
                      <a:pt x="900" y="2409"/>
                    </a:lnTo>
                    <a:lnTo>
                      <a:pt x="821" y="2347"/>
                    </a:lnTo>
                    <a:lnTo>
                      <a:pt x="794" y="2277"/>
                    </a:lnTo>
                    <a:lnTo>
                      <a:pt x="732" y="2250"/>
                    </a:lnTo>
                    <a:lnTo>
                      <a:pt x="671" y="2277"/>
                    </a:lnTo>
                    <a:lnTo>
                      <a:pt x="635" y="2180"/>
                    </a:lnTo>
                    <a:lnTo>
                      <a:pt x="582" y="2241"/>
                    </a:lnTo>
                    <a:lnTo>
                      <a:pt x="485" y="2206"/>
                    </a:lnTo>
                    <a:lnTo>
                      <a:pt x="432" y="2144"/>
                    </a:lnTo>
                    <a:lnTo>
                      <a:pt x="362" y="2083"/>
                    </a:lnTo>
                    <a:lnTo>
                      <a:pt x="291" y="2038"/>
                    </a:lnTo>
                    <a:lnTo>
                      <a:pt x="212" y="2056"/>
                    </a:lnTo>
                    <a:lnTo>
                      <a:pt x="203" y="1985"/>
                    </a:lnTo>
                    <a:lnTo>
                      <a:pt x="221" y="1915"/>
                    </a:lnTo>
                    <a:lnTo>
                      <a:pt x="229" y="1871"/>
                    </a:lnTo>
                    <a:lnTo>
                      <a:pt x="194" y="1818"/>
                    </a:lnTo>
                    <a:lnTo>
                      <a:pt x="159" y="1738"/>
                    </a:lnTo>
                    <a:lnTo>
                      <a:pt x="238" y="1685"/>
                    </a:lnTo>
                    <a:lnTo>
                      <a:pt x="194" y="1668"/>
                    </a:lnTo>
                    <a:lnTo>
                      <a:pt x="141" y="1632"/>
                    </a:lnTo>
                    <a:lnTo>
                      <a:pt x="123" y="1597"/>
                    </a:lnTo>
                    <a:lnTo>
                      <a:pt x="115" y="1518"/>
                    </a:lnTo>
                    <a:lnTo>
                      <a:pt x="176" y="1482"/>
                    </a:lnTo>
                    <a:lnTo>
                      <a:pt x="185" y="1438"/>
                    </a:lnTo>
                    <a:lnTo>
                      <a:pt x="123" y="1359"/>
                    </a:lnTo>
                    <a:lnTo>
                      <a:pt x="70" y="1332"/>
                    </a:lnTo>
                    <a:lnTo>
                      <a:pt x="0" y="1297"/>
                    </a:lnTo>
                    <a:lnTo>
                      <a:pt x="53" y="1244"/>
                    </a:lnTo>
                    <a:lnTo>
                      <a:pt x="35" y="1165"/>
                    </a:lnTo>
                    <a:lnTo>
                      <a:pt x="79" y="1130"/>
                    </a:lnTo>
                    <a:lnTo>
                      <a:pt x="106" y="1068"/>
                    </a:lnTo>
                    <a:lnTo>
                      <a:pt x="123" y="1024"/>
                    </a:lnTo>
                    <a:lnTo>
                      <a:pt x="150" y="953"/>
                    </a:lnTo>
                    <a:lnTo>
                      <a:pt x="159" y="900"/>
                    </a:lnTo>
                    <a:lnTo>
                      <a:pt x="203" y="838"/>
                    </a:lnTo>
                    <a:lnTo>
                      <a:pt x="229" y="785"/>
                    </a:lnTo>
                    <a:lnTo>
                      <a:pt x="229" y="715"/>
                    </a:lnTo>
                    <a:lnTo>
                      <a:pt x="212" y="662"/>
                    </a:lnTo>
                    <a:lnTo>
                      <a:pt x="247" y="600"/>
                    </a:lnTo>
                    <a:lnTo>
                      <a:pt x="221" y="538"/>
                    </a:lnTo>
                    <a:lnTo>
                      <a:pt x="221" y="432"/>
                    </a:lnTo>
                    <a:lnTo>
                      <a:pt x="273" y="397"/>
                    </a:lnTo>
                    <a:lnTo>
                      <a:pt x="318" y="344"/>
                    </a:lnTo>
                    <a:lnTo>
                      <a:pt x="423" y="371"/>
                    </a:lnTo>
                    <a:lnTo>
                      <a:pt x="512" y="380"/>
                    </a:lnTo>
                    <a:lnTo>
                      <a:pt x="626" y="397"/>
                    </a:lnTo>
                    <a:lnTo>
                      <a:pt x="768" y="380"/>
                    </a:lnTo>
                    <a:lnTo>
                      <a:pt x="856" y="344"/>
                    </a:lnTo>
                    <a:lnTo>
                      <a:pt x="838" y="230"/>
                    </a:lnTo>
                    <a:lnTo>
                      <a:pt x="838" y="141"/>
                    </a:lnTo>
                    <a:lnTo>
                      <a:pt x="865" y="80"/>
                    </a:lnTo>
                    <a:lnTo>
                      <a:pt x="909" y="62"/>
                    </a:lnTo>
                    <a:lnTo>
                      <a:pt x="926" y="0"/>
                    </a:lnTo>
                    <a:lnTo>
                      <a:pt x="997" y="0"/>
                    </a:lnTo>
                    <a:lnTo>
                      <a:pt x="1059" y="9"/>
                    </a:lnTo>
                    <a:lnTo>
                      <a:pt x="1129" y="27"/>
                    </a:lnTo>
                    <a:lnTo>
                      <a:pt x="1244" y="53"/>
                    </a:lnTo>
                    <a:lnTo>
                      <a:pt x="1332" y="62"/>
                    </a:lnTo>
                    <a:lnTo>
                      <a:pt x="1412" y="71"/>
                    </a:lnTo>
                    <a:lnTo>
                      <a:pt x="1518" y="53"/>
                    </a:lnTo>
                    <a:lnTo>
                      <a:pt x="1588" y="35"/>
                    </a:lnTo>
                    <a:lnTo>
                      <a:pt x="1571" y="97"/>
                    </a:lnTo>
                    <a:lnTo>
                      <a:pt x="1491" y="177"/>
                    </a:lnTo>
                    <a:lnTo>
                      <a:pt x="1482" y="274"/>
                    </a:lnTo>
                    <a:lnTo>
                      <a:pt x="1474" y="371"/>
                    </a:lnTo>
                    <a:lnTo>
                      <a:pt x="1500" y="432"/>
                    </a:lnTo>
                    <a:lnTo>
                      <a:pt x="1544" y="468"/>
                    </a:lnTo>
                    <a:lnTo>
                      <a:pt x="1535" y="512"/>
                    </a:lnTo>
                    <a:lnTo>
                      <a:pt x="1491" y="556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78" name="Freeform 10">
                <a:extLst>
                  <a:ext uri="{FF2B5EF4-FFF2-40B4-BE49-F238E27FC236}">
                    <a16:creationId xmlns:a16="http://schemas.microsoft.com/office/drawing/2014/main" id="{FCF8E09A-33CB-4A6F-9745-B9F20885C1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7862" y="635000"/>
                <a:ext cx="552450" cy="1244600"/>
              </a:xfrm>
              <a:custGeom>
                <a:avLst/>
                <a:gdLst>
                  <a:gd name="T0" fmla="*/ 423 w 1536"/>
                  <a:gd name="T1" fmla="*/ 1923 h 3459"/>
                  <a:gd name="T2" fmla="*/ 335 w 1536"/>
                  <a:gd name="T3" fmla="*/ 1809 h 3459"/>
                  <a:gd name="T4" fmla="*/ 238 w 1536"/>
                  <a:gd name="T5" fmla="*/ 1747 h 3459"/>
                  <a:gd name="T6" fmla="*/ 150 w 1536"/>
                  <a:gd name="T7" fmla="*/ 1553 h 3459"/>
                  <a:gd name="T8" fmla="*/ 70 w 1536"/>
                  <a:gd name="T9" fmla="*/ 1464 h 3459"/>
                  <a:gd name="T10" fmla="*/ 264 w 1536"/>
                  <a:gd name="T11" fmla="*/ 1385 h 3459"/>
                  <a:gd name="T12" fmla="*/ 432 w 1536"/>
                  <a:gd name="T13" fmla="*/ 1323 h 3459"/>
                  <a:gd name="T14" fmla="*/ 264 w 1536"/>
                  <a:gd name="T15" fmla="*/ 1085 h 3459"/>
                  <a:gd name="T16" fmla="*/ 70 w 1536"/>
                  <a:gd name="T17" fmla="*/ 856 h 3459"/>
                  <a:gd name="T18" fmla="*/ 167 w 1536"/>
                  <a:gd name="T19" fmla="*/ 644 h 3459"/>
                  <a:gd name="T20" fmla="*/ 370 w 1536"/>
                  <a:gd name="T21" fmla="*/ 494 h 3459"/>
                  <a:gd name="T22" fmla="*/ 538 w 1536"/>
                  <a:gd name="T23" fmla="*/ 379 h 3459"/>
                  <a:gd name="T24" fmla="*/ 582 w 1536"/>
                  <a:gd name="T25" fmla="*/ 212 h 3459"/>
                  <a:gd name="T26" fmla="*/ 520 w 1536"/>
                  <a:gd name="T27" fmla="*/ 88 h 3459"/>
                  <a:gd name="T28" fmla="*/ 803 w 1536"/>
                  <a:gd name="T29" fmla="*/ 0 h 3459"/>
                  <a:gd name="T30" fmla="*/ 970 w 1536"/>
                  <a:gd name="T31" fmla="*/ 79 h 3459"/>
                  <a:gd name="T32" fmla="*/ 1103 w 1536"/>
                  <a:gd name="T33" fmla="*/ 176 h 3459"/>
                  <a:gd name="T34" fmla="*/ 1191 w 1536"/>
                  <a:gd name="T35" fmla="*/ 309 h 3459"/>
                  <a:gd name="T36" fmla="*/ 1156 w 1536"/>
                  <a:gd name="T37" fmla="*/ 441 h 3459"/>
                  <a:gd name="T38" fmla="*/ 1315 w 1536"/>
                  <a:gd name="T39" fmla="*/ 450 h 3459"/>
                  <a:gd name="T40" fmla="*/ 1535 w 1536"/>
                  <a:gd name="T41" fmla="*/ 476 h 3459"/>
                  <a:gd name="T42" fmla="*/ 1420 w 1536"/>
                  <a:gd name="T43" fmla="*/ 653 h 3459"/>
                  <a:gd name="T44" fmla="*/ 1376 w 1536"/>
                  <a:gd name="T45" fmla="*/ 935 h 3459"/>
                  <a:gd name="T46" fmla="*/ 1385 w 1536"/>
                  <a:gd name="T47" fmla="*/ 1138 h 3459"/>
                  <a:gd name="T48" fmla="*/ 1253 w 1536"/>
                  <a:gd name="T49" fmla="*/ 1376 h 3459"/>
                  <a:gd name="T50" fmla="*/ 1059 w 1536"/>
                  <a:gd name="T51" fmla="*/ 1606 h 3459"/>
                  <a:gd name="T52" fmla="*/ 979 w 1536"/>
                  <a:gd name="T53" fmla="*/ 1809 h 3459"/>
                  <a:gd name="T54" fmla="*/ 891 w 1536"/>
                  <a:gd name="T55" fmla="*/ 1888 h 3459"/>
                  <a:gd name="T56" fmla="*/ 882 w 1536"/>
                  <a:gd name="T57" fmla="*/ 2109 h 3459"/>
                  <a:gd name="T58" fmla="*/ 856 w 1536"/>
                  <a:gd name="T59" fmla="*/ 2267 h 3459"/>
                  <a:gd name="T60" fmla="*/ 785 w 1536"/>
                  <a:gd name="T61" fmla="*/ 2409 h 3459"/>
                  <a:gd name="T62" fmla="*/ 820 w 1536"/>
                  <a:gd name="T63" fmla="*/ 2567 h 3459"/>
                  <a:gd name="T64" fmla="*/ 900 w 1536"/>
                  <a:gd name="T65" fmla="*/ 2726 h 3459"/>
                  <a:gd name="T66" fmla="*/ 1014 w 1536"/>
                  <a:gd name="T67" fmla="*/ 2629 h 3459"/>
                  <a:gd name="T68" fmla="*/ 944 w 1536"/>
                  <a:gd name="T69" fmla="*/ 2903 h 3459"/>
                  <a:gd name="T70" fmla="*/ 1067 w 1536"/>
                  <a:gd name="T71" fmla="*/ 3106 h 3459"/>
                  <a:gd name="T72" fmla="*/ 1023 w 1536"/>
                  <a:gd name="T73" fmla="*/ 3272 h 3459"/>
                  <a:gd name="T74" fmla="*/ 900 w 1536"/>
                  <a:gd name="T75" fmla="*/ 3431 h 3459"/>
                  <a:gd name="T76" fmla="*/ 714 w 1536"/>
                  <a:gd name="T77" fmla="*/ 3387 h 3459"/>
                  <a:gd name="T78" fmla="*/ 529 w 1536"/>
                  <a:gd name="T79" fmla="*/ 3334 h 3459"/>
                  <a:gd name="T80" fmla="*/ 617 w 1536"/>
                  <a:gd name="T81" fmla="*/ 3167 h 3459"/>
                  <a:gd name="T82" fmla="*/ 503 w 1536"/>
                  <a:gd name="T83" fmla="*/ 2938 h 3459"/>
                  <a:gd name="T84" fmla="*/ 503 w 1536"/>
                  <a:gd name="T85" fmla="*/ 2576 h 3459"/>
                  <a:gd name="T86" fmla="*/ 450 w 1536"/>
                  <a:gd name="T87" fmla="*/ 2338 h 3459"/>
                  <a:gd name="T88" fmla="*/ 344 w 1536"/>
                  <a:gd name="T89" fmla="*/ 2126 h 3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36" h="3459">
                    <a:moveTo>
                      <a:pt x="370" y="2047"/>
                    </a:moveTo>
                    <a:lnTo>
                      <a:pt x="406" y="1985"/>
                    </a:lnTo>
                    <a:lnTo>
                      <a:pt x="423" y="1923"/>
                    </a:lnTo>
                    <a:lnTo>
                      <a:pt x="370" y="1923"/>
                    </a:lnTo>
                    <a:lnTo>
                      <a:pt x="344" y="1862"/>
                    </a:lnTo>
                    <a:lnTo>
                      <a:pt x="335" y="1809"/>
                    </a:lnTo>
                    <a:lnTo>
                      <a:pt x="291" y="1809"/>
                    </a:lnTo>
                    <a:lnTo>
                      <a:pt x="229" y="1809"/>
                    </a:lnTo>
                    <a:lnTo>
                      <a:pt x="238" y="1747"/>
                    </a:lnTo>
                    <a:lnTo>
                      <a:pt x="247" y="1685"/>
                    </a:lnTo>
                    <a:lnTo>
                      <a:pt x="203" y="1615"/>
                    </a:lnTo>
                    <a:lnTo>
                      <a:pt x="150" y="1553"/>
                    </a:lnTo>
                    <a:lnTo>
                      <a:pt x="70" y="1526"/>
                    </a:lnTo>
                    <a:lnTo>
                      <a:pt x="0" y="1491"/>
                    </a:lnTo>
                    <a:lnTo>
                      <a:pt x="70" y="1464"/>
                    </a:lnTo>
                    <a:lnTo>
                      <a:pt x="79" y="1394"/>
                    </a:lnTo>
                    <a:lnTo>
                      <a:pt x="132" y="1376"/>
                    </a:lnTo>
                    <a:lnTo>
                      <a:pt x="264" y="1385"/>
                    </a:lnTo>
                    <a:lnTo>
                      <a:pt x="335" y="1376"/>
                    </a:lnTo>
                    <a:lnTo>
                      <a:pt x="432" y="1385"/>
                    </a:lnTo>
                    <a:lnTo>
                      <a:pt x="432" y="1323"/>
                    </a:lnTo>
                    <a:lnTo>
                      <a:pt x="406" y="1253"/>
                    </a:lnTo>
                    <a:lnTo>
                      <a:pt x="353" y="1164"/>
                    </a:lnTo>
                    <a:lnTo>
                      <a:pt x="264" y="1085"/>
                    </a:lnTo>
                    <a:lnTo>
                      <a:pt x="167" y="1014"/>
                    </a:lnTo>
                    <a:lnTo>
                      <a:pt x="88" y="935"/>
                    </a:lnTo>
                    <a:lnTo>
                      <a:pt x="70" y="856"/>
                    </a:lnTo>
                    <a:lnTo>
                      <a:pt x="70" y="750"/>
                    </a:lnTo>
                    <a:lnTo>
                      <a:pt x="114" y="688"/>
                    </a:lnTo>
                    <a:lnTo>
                      <a:pt x="167" y="644"/>
                    </a:lnTo>
                    <a:lnTo>
                      <a:pt x="194" y="573"/>
                    </a:lnTo>
                    <a:lnTo>
                      <a:pt x="273" y="503"/>
                    </a:lnTo>
                    <a:lnTo>
                      <a:pt x="370" y="494"/>
                    </a:lnTo>
                    <a:lnTo>
                      <a:pt x="450" y="459"/>
                    </a:lnTo>
                    <a:lnTo>
                      <a:pt x="520" y="441"/>
                    </a:lnTo>
                    <a:lnTo>
                      <a:pt x="538" y="379"/>
                    </a:lnTo>
                    <a:lnTo>
                      <a:pt x="609" y="353"/>
                    </a:lnTo>
                    <a:lnTo>
                      <a:pt x="600" y="273"/>
                    </a:lnTo>
                    <a:lnTo>
                      <a:pt x="582" y="212"/>
                    </a:lnTo>
                    <a:lnTo>
                      <a:pt x="635" y="132"/>
                    </a:lnTo>
                    <a:lnTo>
                      <a:pt x="564" y="88"/>
                    </a:lnTo>
                    <a:lnTo>
                      <a:pt x="520" y="88"/>
                    </a:lnTo>
                    <a:lnTo>
                      <a:pt x="564" y="44"/>
                    </a:lnTo>
                    <a:lnTo>
                      <a:pt x="679" y="35"/>
                    </a:lnTo>
                    <a:lnTo>
                      <a:pt x="803" y="0"/>
                    </a:lnTo>
                    <a:lnTo>
                      <a:pt x="917" y="0"/>
                    </a:lnTo>
                    <a:lnTo>
                      <a:pt x="979" y="9"/>
                    </a:lnTo>
                    <a:lnTo>
                      <a:pt x="970" y="79"/>
                    </a:lnTo>
                    <a:lnTo>
                      <a:pt x="953" y="150"/>
                    </a:lnTo>
                    <a:lnTo>
                      <a:pt x="1059" y="114"/>
                    </a:lnTo>
                    <a:lnTo>
                      <a:pt x="1103" y="176"/>
                    </a:lnTo>
                    <a:lnTo>
                      <a:pt x="1164" y="194"/>
                    </a:lnTo>
                    <a:lnTo>
                      <a:pt x="1209" y="247"/>
                    </a:lnTo>
                    <a:lnTo>
                      <a:pt x="1191" y="309"/>
                    </a:lnTo>
                    <a:lnTo>
                      <a:pt x="1147" y="353"/>
                    </a:lnTo>
                    <a:lnTo>
                      <a:pt x="1094" y="423"/>
                    </a:lnTo>
                    <a:lnTo>
                      <a:pt x="1156" y="441"/>
                    </a:lnTo>
                    <a:lnTo>
                      <a:pt x="1164" y="485"/>
                    </a:lnTo>
                    <a:lnTo>
                      <a:pt x="1235" y="450"/>
                    </a:lnTo>
                    <a:lnTo>
                      <a:pt x="1315" y="450"/>
                    </a:lnTo>
                    <a:lnTo>
                      <a:pt x="1367" y="467"/>
                    </a:lnTo>
                    <a:lnTo>
                      <a:pt x="1456" y="459"/>
                    </a:lnTo>
                    <a:lnTo>
                      <a:pt x="1535" y="476"/>
                    </a:lnTo>
                    <a:lnTo>
                      <a:pt x="1517" y="529"/>
                    </a:lnTo>
                    <a:lnTo>
                      <a:pt x="1456" y="582"/>
                    </a:lnTo>
                    <a:lnTo>
                      <a:pt x="1420" y="653"/>
                    </a:lnTo>
                    <a:lnTo>
                      <a:pt x="1429" y="732"/>
                    </a:lnTo>
                    <a:lnTo>
                      <a:pt x="1420" y="820"/>
                    </a:lnTo>
                    <a:lnTo>
                      <a:pt x="1376" y="935"/>
                    </a:lnTo>
                    <a:lnTo>
                      <a:pt x="1359" y="1014"/>
                    </a:lnTo>
                    <a:lnTo>
                      <a:pt x="1438" y="1067"/>
                    </a:lnTo>
                    <a:lnTo>
                      <a:pt x="1385" y="1138"/>
                    </a:lnTo>
                    <a:lnTo>
                      <a:pt x="1350" y="1191"/>
                    </a:lnTo>
                    <a:lnTo>
                      <a:pt x="1323" y="1279"/>
                    </a:lnTo>
                    <a:lnTo>
                      <a:pt x="1253" y="1376"/>
                    </a:lnTo>
                    <a:lnTo>
                      <a:pt x="1164" y="1420"/>
                    </a:lnTo>
                    <a:lnTo>
                      <a:pt x="1103" y="1500"/>
                    </a:lnTo>
                    <a:lnTo>
                      <a:pt x="1059" y="1606"/>
                    </a:lnTo>
                    <a:lnTo>
                      <a:pt x="1023" y="1694"/>
                    </a:lnTo>
                    <a:lnTo>
                      <a:pt x="1023" y="1747"/>
                    </a:lnTo>
                    <a:lnTo>
                      <a:pt x="979" y="1809"/>
                    </a:lnTo>
                    <a:lnTo>
                      <a:pt x="926" y="1826"/>
                    </a:lnTo>
                    <a:lnTo>
                      <a:pt x="882" y="1826"/>
                    </a:lnTo>
                    <a:lnTo>
                      <a:pt x="891" y="1888"/>
                    </a:lnTo>
                    <a:lnTo>
                      <a:pt x="891" y="1976"/>
                    </a:lnTo>
                    <a:lnTo>
                      <a:pt x="873" y="2029"/>
                    </a:lnTo>
                    <a:lnTo>
                      <a:pt x="882" y="2109"/>
                    </a:lnTo>
                    <a:lnTo>
                      <a:pt x="891" y="2170"/>
                    </a:lnTo>
                    <a:lnTo>
                      <a:pt x="900" y="2241"/>
                    </a:lnTo>
                    <a:lnTo>
                      <a:pt x="856" y="2267"/>
                    </a:lnTo>
                    <a:lnTo>
                      <a:pt x="856" y="2312"/>
                    </a:lnTo>
                    <a:lnTo>
                      <a:pt x="820" y="2356"/>
                    </a:lnTo>
                    <a:lnTo>
                      <a:pt x="785" y="2409"/>
                    </a:lnTo>
                    <a:lnTo>
                      <a:pt x="767" y="2479"/>
                    </a:lnTo>
                    <a:lnTo>
                      <a:pt x="785" y="2523"/>
                    </a:lnTo>
                    <a:lnTo>
                      <a:pt x="820" y="2567"/>
                    </a:lnTo>
                    <a:lnTo>
                      <a:pt x="847" y="2620"/>
                    </a:lnTo>
                    <a:lnTo>
                      <a:pt x="838" y="2700"/>
                    </a:lnTo>
                    <a:lnTo>
                      <a:pt x="900" y="2726"/>
                    </a:lnTo>
                    <a:lnTo>
                      <a:pt x="917" y="2656"/>
                    </a:lnTo>
                    <a:lnTo>
                      <a:pt x="953" y="2585"/>
                    </a:lnTo>
                    <a:lnTo>
                      <a:pt x="1014" y="2629"/>
                    </a:lnTo>
                    <a:lnTo>
                      <a:pt x="997" y="2735"/>
                    </a:lnTo>
                    <a:lnTo>
                      <a:pt x="953" y="2815"/>
                    </a:lnTo>
                    <a:lnTo>
                      <a:pt x="944" y="2903"/>
                    </a:lnTo>
                    <a:lnTo>
                      <a:pt x="944" y="2973"/>
                    </a:lnTo>
                    <a:lnTo>
                      <a:pt x="988" y="3035"/>
                    </a:lnTo>
                    <a:lnTo>
                      <a:pt x="1067" y="3106"/>
                    </a:lnTo>
                    <a:lnTo>
                      <a:pt x="1067" y="3176"/>
                    </a:lnTo>
                    <a:lnTo>
                      <a:pt x="1014" y="3194"/>
                    </a:lnTo>
                    <a:lnTo>
                      <a:pt x="1023" y="3272"/>
                    </a:lnTo>
                    <a:lnTo>
                      <a:pt x="1006" y="3325"/>
                    </a:lnTo>
                    <a:lnTo>
                      <a:pt x="935" y="3387"/>
                    </a:lnTo>
                    <a:lnTo>
                      <a:pt x="900" y="3431"/>
                    </a:lnTo>
                    <a:lnTo>
                      <a:pt x="847" y="3458"/>
                    </a:lnTo>
                    <a:lnTo>
                      <a:pt x="776" y="3414"/>
                    </a:lnTo>
                    <a:lnTo>
                      <a:pt x="714" y="3387"/>
                    </a:lnTo>
                    <a:lnTo>
                      <a:pt x="661" y="3387"/>
                    </a:lnTo>
                    <a:lnTo>
                      <a:pt x="564" y="3387"/>
                    </a:lnTo>
                    <a:lnTo>
                      <a:pt x="529" y="3334"/>
                    </a:lnTo>
                    <a:lnTo>
                      <a:pt x="538" y="3264"/>
                    </a:lnTo>
                    <a:lnTo>
                      <a:pt x="609" y="3229"/>
                    </a:lnTo>
                    <a:lnTo>
                      <a:pt x="617" y="3167"/>
                    </a:lnTo>
                    <a:lnTo>
                      <a:pt x="556" y="3097"/>
                    </a:lnTo>
                    <a:lnTo>
                      <a:pt x="511" y="3000"/>
                    </a:lnTo>
                    <a:lnTo>
                      <a:pt x="503" y="2938"/>
                    </a:lnTo>
                    <a:lnTo>
                      <a:pt x="503" y="2841"/>
                    </a:lnTo>
                    <a:lnTo>
                      <a:pt x="520" y="2726"/>
                    </a:lnTo>
                    <a:lnTo>
                      <a:pt x="503" y="2576"/>
                    </a:lnTo>
                    <a:lnTo>
                      <a:pt x="459" y="2479"/>
                    </a:lnTo>
                    <a:lnTo>
                      <a:pt x="441" y="2400"/>
                    </a:lnTo>
                    <a:lnTo>
                      <a:pt x="450" y="2338"/>
                    </a:lnTo>
                    <a:lnTo>
                      <a:pt x="459" y="2250"/>
                    </a:lnTo>
                    <a:lnTo>
                      <a:pt x="432" y="2197"/>
                    </a:lnTo>
                    <a:lnTo>
                      <a:pt x="344" y="2126"/>
                    </a:lnTo>
                    <a:lnTo>
                      <a:pt x="370" y="204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79" name="Freeform 11">
                <a:extLst>
                  <a:ext uri="{FF2B5EF4-FFF2-40B4-BE49-F238E27FC236}">
                    <a16:creationId xmlns:a16="http://schemas.microsoft.com/office/drawing/2014/main" id="{CFB16E44-B6F7-4527-9407-57D652256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5037" y="1231900"/>
                <a:ext cx="676275" cy="949325"/>
              </a:xfrm>
              <a:custGeom>
                <a:avLst/>
                <a:gdLst>
                  <a:gd name="T0" fmla="*/ 62 w 1880"/>
                  <a:gd name="T1" fmla="*/ 1825 h 2638"/>
                  <a:gd name="T2" fmla="*/ 203 w 1880"/>
                  <a:gd name="T3" fmla="*/ 1922 h 2638"/>
                  <a:gd name="T4" fmla="*/ 336 w 1880"/>
                  <a:gd name="T5" fmla="*/ 1931 h 2638"/>
                  <a:gd name="T6" fmla="*/ 415 w 1880"/>
                  <a:gd name="T7" fmla="*/ 1869 h 2638"/>
                  <a:gd name="T8" fmla="*/ 556 w 1880"/>
                  <a:gd name="T9" fmla="*/ 1825 h 2638"/>
                  <a:gd name="T10" fmla="*/ 689 w 1880"/>
                  <a:gd name="T11" fmla="*/ 1807 h 2638"/>
                  <a:gd name="T12" fmla="*/ 733 w 1880"/>
                  <a:gd name="T13" fmla="*/ 1905 h 2638"/>
                  <a:gd name="T14" fmla="*/ 839 w 1880"/>
                  <a:gd name="T15" fmla="*/ 1975 h 2638"/>
                  <a:gd name="T16" fmla="*/ 865 w 1880"/>
                  <a:gd name="T17" fmla="*/ 2055 h 2638"/>
                  <a:gd name="T18" fmla="*/ 909 w 1880"/>
                  <a:gd name="T19" fmla="*/ 2178 h 2638"/>
                  <a:gd name="T20" fmla="*/ 944 w 1880"/>
                  <a:gd name="T21" fmla="*/ 2319 h 2638"/>
                  <a:gd name="T22" fmla="*/ 953 w 1880"/>
                  <a:gd name="T23" fmla="*/ 2443 h 2638"/>
                  <a:gd name="T24" fmla="*/ 1094 w 1880"/>
                  <a:gd name="T25" fmla="*/ 2513 h 2638"/>
                  <a:gd name="T26" fmla="*/ 1253 w 1880"/>
                  <a:gd name="T27" fmla="*/ 2505 h 2638"/>
                  <a:gd name="T28" fmla="*/ 1297 w 1880"/>
                  <a:gd name="T29" fmla="*/ 2610 h 2638"/>
                  <a:gd name="T30" fmla="*/ 1411 w 1880"/>
                  <a:gd name="T31" fmla="*/ 2619 h 2638"/>
                  <a:gd name="T32" fmla="*/ 1517 w 1880"/>
                  <a:gd name="T33" fmla="*/ 2628 h 2638"/>
                  <a:gd name="T34" fmla="*/ 1614 w 1880"/>
                  <a:gd name="T35" fmla="*/ 2469 h 2638"/>
                  <a:gd name="T36" fmla="*/ 1711 w 1880"/>
                  <a:gd name="T37" fmla="*/ 2434 h 2638"/>
                  <a:gd name="T38" fmla="*/ 1826 w 1880"/>
                  <a:gd name="T39" fmla="*/ 2487 h 2638"/>
                  <a:gd name="T40" fmla="*/ 1773 w 1880"/>
                  <a:gd name="T41" fmla="*/ 2249 h 2638"/>
                  <a:gd name="T42" fmla="*/ 1738 w 1880"/>
                  <a:gd name="T43" fmla="*/ 2125 h 2638"/>
                  <a:gd name="T44" fmla="*/ 1632 w 1880"/>
                  <a:gd name="T45" fmla="*/ 2063 h 2638"/>
                  <a:gd name="T46" fmla="*/ 1429 w 1880"/>
                  <a:gd name="T47" fmla="*/ 2055 h 2638"/>
                  <a:gd name="T48" fmla="*/ 1341 w 1880"/>
                  <a:gd name="T49" fmla="*/ 1940 h 2638"/>
                  <a:gd name="T50" fmla="*/ 1332 w 1880"/>
                  <a:gd name="T51" fmla="*/ 1816 h 2638"/>
                  <a:gd name="T52" fmla="*/ 1332 w 1880"/>
                  <a:gd name="T53" fmla="*/ 1675 h 2638"/>
                  <a:gd name="T54" fmla="*/ 1341 w 1880"/>
                  <a:gd name="T55" fmla="*/ 1535 h 2638"/>
                  <a:gd name="T56" fmla="*/ 1403 w 1880"/>
                  <a:gd name="T57" fmla="*/ 1403 h 2638"/>
                  <a:gd name="T58" fmla="*/ 1420 w 1880"/>
                  <a:gd name="T59" fmla="*/ 1288 h 2638"/>
                  <a:gd name="T60" fmla="*/ 1473 w 1880"/>
                  <a:gd name="T61" fmla="*/ 1164 h 2638"/>
                  <a:gd name="T62" fmla="*/ 1429 w 1880"/>
                  <a:gd name="T63" fmla="*/ 1014 h 2638"/>
                  <a:gd name="T64" fmla="*/ 997 w 1880"/>
                  <a:gd name="T65" fmla="*/ 406 h 2638"/>
                  <a:gd name="T66" fmla="*/ 901 w 1880"/>
                  <a:gd name="T67" fmla="*/ 194 h 2638"/>
                  <a:gd name="T68" fmla="*/ 786 w 1880"/>
                  <a:gd name="T69" fmla="*/ 211 h 2638"/>
                  <a:gd name="T70" fmla="*/ 689 w 1880"/>
                  <a:gd name="T71" fmla="*/ 167 h 2638"/>
                  <a:gd name="T72" fmla="*/ 698 w 1880"/>
                  <a:gd name="T73" fmla="*/ 79 h 2638"/>
                  <a:gd name="T74" fmla="*/ 574 w 1880"/>
                  <a:gd name="T75" fmla="*/ 61 h 2638"/>
                  <a:gd name="T76" fmla="*/ 424 w 1880"/>
                  <a:gd name="T77" fmla="*/ 141 h 2638"/>
                  <a:gd name="T78" fmla="*/ 212 w 1880"/>
                  <a:gd name="T79" fmla="*/ 167 h 2638"/>
                  <a:gd name="T80" fmla="*/ 177 w 1880"/>
                  <a:gd name="T81" fmla="*/ 229 h 2638"/>
                  <a:gd name="T82" fmla="*/ 159 w 1880"/>
                  <a:gd name="T83" fmla="*/ 370 h 2638"/>
                  <a:gd name="T84" fmla="*/ 177 w 1880"/>
                  <a:gd name="T85" fmla="*/ 511 h 2638"/>
                  <a:gd name="T86" fmla="*/ 142 w 1880"/>
                  <a:gd name="T87" fmla="*/ 608 h 2638"/>
                  <a:gd name="T88" fmla="*/ 106 w 1880"/>
                  <a:gd name="T89" fmla="*/ 697 h 2638"/>
                  <a:gd name="T90" fmla="*/ 53 w 1880"/>
                  <a:gd name="T91" fmla="*/ 820 h 2638"/>
                  <a:gd name="T92" fmla="*/ 106 w 1880"/>
                  <a:gd name="T93" fmla="*/ 908 h 2638"/>
                  <a:gd name="T94" fmla="*/ 124 w 1880"/>
                  <a:gd name="T95" fmla="*/ 1041 h 2638"/>
                  <a:gd name="T96" fmla="*/ 203 w 1880"/>
                  <a:gd name="T97" fmla="*/ 997 h 2638"/>
                  <a:gd name="T98" fmla="*/ 300 w 1880"/>
                  <a:gd name="T99" fmla="*/ 970 h 2638"/>
                  <a:gd name="T100" fmla="*/ 239 w 1880"/>
                  <a:gd name="T101" fmla="*/ 1156 h 2638"/>
                  <a:gd name="T102" fmla="*/ 230 w 1880"/>
                  <a:gd name="T103" fmla="*/ 1314 h 2638"/>
                  <a:gd name="T104" fmla="*/ 353 w 1880"/>
                  <a:gd name="T105" fmla="*/ 1447 h 2638"/>
                  <a:gd name="T106" fmla="*/ 300 w 1880"/>
                  <a:gd name="T107" fmla="*/ 1535 h 2638"/>
                  <a:gd name="T108" fmla="*/ 292 w 1880"/>
                  <a:gd name="T109" fmla="*/ 1666 h 2638"/>
                  <a:gd name="T110" fmla="*/ 186 w 1880"/>
                  <a:gd name="T111" fmla="*/ 1772 h 2638"/>
                  <a:gd name="T112" fmla="*/ 62 w 1880"/>
                  <a:gd name="T113" fmla="*/ 1755 h 2638"/>
                  <a:gd name="T114" fmla="*/ 18 w 1880"/>
                  <a:gd name="T115" fmla="*/ 1781 h 2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80" h="2638">
                    <a:moveTo>
                      <a:pt x="18" y="1781"/>
                    </a:moveTo>
                    <a:lnTo>
                      <a:pt x="62" y="1825"/>
                    </a:lnTo>
                    <a:lnTo>
                      <a:pt x="133" y="1887"/>
                    </a:lnTo>
                    <a:lnTo>
                      <a:pt x="203" y="1922"/>
                    </a:lnTo>
                    <a:lnTo>
                      <a:pt x="265" y="1905"/>
                    </a:lnTo>
                    <a:lnTo>
                      <a:pt x="336" y="1931"/>
                    </a:lnTo>
                    <a:lnTo>
                      <a:pt x="398" y="1922"/>
                    </a:lnTo>
                    <a:lnTo>
                      <a:pt x="415" y="1869"/>
                    </a:lnTo>
                    <a:lnTo>
                      <a:pt x="450" y="1807"/>
                    </a:lnTo>
                    <a:lnTo>
                      <a:pt x="556" y="1825"/>
                    </a:lnTo>
                    <a:lnTo>
                      <a:pt x="627" y="1825"/>
                    </a:lnTo>
                    <a:lnTo>
                      <a:pt x="689" y="1807"/>
                    </a:lnTo>
                    <a:lnTo>
                      <a:pt x="733" y="1869"/>
                    </a:lnTo>
                    <a:lnTo>
                      <a:pt x="733" y="1905"/>
                    </a:lnTo>
                    <a:lnTo>
                      <a:pt x="786" y="1931"/>
                    </a:lnTo>
                    <a:lnTo>
                      <a:pt x="839" y="1975"/>
                    </a:lnTo>
                    <a:lnTo>
                      <a:pt x="848" y="2019"/>
                    </a:lnTo>
                    <a:lnTo>
                      <a:pt x="865" y="2055"/>
                    </a:lnTo>
                    <a:lnTo>
                      <a:pt x="918" y="2116"/>
                    </a:lnTo>
                    <a:lnTo>
                      <a:pt x="909" y="2178"/>
                    </a:lnTo>
                    <a:lnTo>
                      <a:pt x="892" y="2249"/>
                    </a:lnTo>
                    <a:lnTo>
                      <a:pt x="944" y="2319"/>
                    </a:lnTo>
                    <a:lnTo>
                      <a:pt x="909" y="2399"/>
                    </a:lnTo>
                    <a:lnTo>
                      <a:pt x="953" y="2443"/>
                    </a:lnTo>
                    <a:lnTo>
                      <a:pt x="1005" y="2496"/>
                    </a:lnTo>
                    <a:lnTo>
                      <a:pt x="1094" y="2513"/>
                    </a:lnTo>
                    <a:lnTo>
                      <a:pt x="1182" y="2513"/>
                    </a:lnTo>
                    <a:lnTo>
                      <a:pt x="1253" y="2505"/>
                    </a:lnTo>
                    <a:lnTo>
                      <a:pt x="1261" y="2558"/>
                    </a:lnTo>
                    <a:lnTo>
                      <a:pt x="1297" y="2610"/>
                    </a:lnTo>
                    <a:lnTo>
                      <a:pt x="1350" y="2610"/>
                    </a:lnTo>
                    <a:lnTo>
                      <a:pt x="1411" y="2619"/>
                    </a:lnTo>
                    <a:lnTo>
                      <a:pt x="1464" y="2637"/>
                    </a:lnTo>
                    <a:lnTo>
                      <a:pt x="1517" y="2628"/>
                    </a:lnTo>
                    <a:lnTo>
                      <a:pt x="1570" y="2540"/>
                    </a:lnTo>
                    <a:lnTo>
                      <a:pt x="1614" y="2469"/>
                    </a:lnTo>
                    <a:lnTo>
                      <a:pt x="1685" y="2505"/>
                    </a:lnTo>
                    <a:lnTo>
                      <a:pt x="1711" y="2434"/>
                    </a:lnTo>
                    <a:lnTo>
                      <a:pt x="1773" y="2452"/>
                    </a:lnTo>
                    <a:lnTo>
                      <a:pt x="1826" y="2487"/>
                    </a:lnTo>
                    <a:lnTo>
                      <a:pt x="1879" y="2452"/>
                    </a:lnTo>
                    <a:lnTo>
                      <a:pt x="1773" y="2249"/>
                    </a:lnTo>
                    <a:lnTo>
                      <a:pt x="1703" y="2178"/>
                    </a:lnTo>
                    <a:lnTo>
                      <a:pt x="1738" y="2125"/>
                    </a:lnTo>
                    <a:lnTo>
                      <a:pt x="1703" y="2063"/>
                    </a:lnTo>
                    <a:lnTo>
                      <a:pt x="1632" y="2063"/>
                    </a:lnTo>
                    <a:lnTo>
                      <a:pt x="1517" y="2063"/>
                    </a:lnTo>
                    <a:lnTo>
                      <a:pt x="1429" y="2055"/>
                    </a:lnTo>
                    <a:lnTo>
                      <a:pt x="1447" y="1993"/>
                    </a:lnTo>
                    <a:lnTo>
                      <a:pt x="1341" y="1940"/>
                    </a:lnTo>
                    <a:lnTo>
                      <a:pt x="1376" y="1896"/>
                    </a:lnTo>
                    <a:lnTo>
                      <a:pt x="1332" y="1816"/>
                    </a:lnTo>
                    <a:lnTo>
                      <a:pt x="1358" y="1755"/>
                    </a:lnTo>
                    <a:lnTo>
                      <a:pt x="1332" y="1675"/>
                    </a:lnTo>
                    <a:lnTo>
                      <a:pt x="1367" y="1596"/>
                    </a:lnTo>
                    <a:lnTo>
                      <a:pt x="1341" y="1535"/>
                    </a:lnTo>
                    <a:lnTo>
                      <a:pt x="1350" y="1438"/>
                    </a:lnTo>
                    <a:lnTo>
                      <a:pt x="1403" y="1403"/>
                    </a:lnTo>
                    <a:lnTo>
                      <a:pt x="1456" y="1332"/>
                    </a:lnTo>
                    <a:lnTo>
                      <a:pt x="1420" y="1288"/>
                    </a:lnTo>
                    <a:lnTo>
                      <a:pt x="1464" y="1226"/>
                    </a:lnTo>
                    <a:lnTo>
                      <a:pt x="1473" y="1164"/>
                    </a:lnTo>
                    <a:lnTo>
                      <a:pt x="1456" y="1085"/>
                    </a:lnTo>
                    <a:lnTo>
                      <a:pt x="1429" y="1014"/>
                    </a:lnTo>
                    <a:lnTo>
                      <a:pt x="1094" y="732"/>
                    </a:lnTo>
                    <a:lnTo>
                      <a:pt x="997" y="406"/>
                    </a:lnTo>
                    <a:lnTo>
                      <a:pt x="970" y="229"/>
                    </a:lnTo>
                    <a:lnTo>
                      <a:pt x="901" y="194"/>
                    </a:lnTo>
                    <a:lnTo>
                      <a:pt x="830" y="167"/>
                    </a:lnTo>
                    <a:lnTo>
                      <a:pt x="786" y="211"/>
                    </a:lnTo>
                    <a:lnTo>
                      <a:pt x="724" y="229"/>
                    </a:lnTo>
                    <a:lnTo>
                      <a:pt x="689" y="167"/>
                    </a:lnTo>
                    <a:lnTo>
                      <a:pt x="733" y="132"/>
                    </a:lnTo>
                    <a:lnTo>
                      <a:pt x="698" y="79"/>
                    </a:lnTo>
                    <a:lnTo>
                      <a:pt x="645" y="0"/>
                    </a:lnTo>
                    <a:lnTo>
                      <a:pt x="574" y="61"/>
                    </a:lnTo>
                    <a:lnTo>
                      <a:pt x="512" y="106"/>
                    </a:lnTo>
                    <a:lnTo>
                      <a:pt x="424" y="141"/>
                    </a:lnTo>
                    <a:lnTo>
                      <a:pt x="327" y="176"/>
                    </a:lnTo>
                    <a:lnTo>
                      <a:pt x="212" y="167"/>
                    </a:lnTo>
                    <a:lnTo>
                      <a:pt x="168" y="167"/>
                    </a:lnTo>
                    <a:lnTo>
                      <a:pt x="177" y="229"/>
                    </a:lnTo>
                    <a:lnTo>
                      <a:pt x="177" y="317"/>
                    </a:lnTo>
                    <a:lnTo>
                      <a:pt x="159" y="370"/>
                    </a:lnTo>
                    <a:lnTo>
                      <a:pt x="168" y="450"/>
                    </a:lnTo>
                    <a:lnTo>
                      <a:pt x="177" y="511"/>
                    </a:lnTo>
                    <a:lnTo>
                      <a:pt x="186" y="582"/>
                    </a:lnTo>
                    <a:lnTo>
                      <a:pt x="142" y="608"/>
                    </a:lnTo>
                    <a:lnTo>
                      <a:pt x="142" y="653"/>
                    </a:lnTo>
                    <a:lnTo>
                      <a:pt x="106" y="697"/>
                    </a:lnTo>
                    <a:lnTo>
                      <a:pt x="71" y="750"/>
                    </a:lnTo>
                    <a:lnTo>
                      <a:pt x="53" y="820"/>
                    </a:lnTo>
                    <a:lnTo>
                      <a:pt x="71" y="864"/>
                    </a:lnTo>
                    <a:lnTo>
                      <a:pt x="106" y="908"/>
                    </a:lnTo>
                    <a:lnTo>
                      <a:pt x="133" y="961"/>
                    </a:lnTo>
                    <a:lnTo>
                      <a:pt x="124" y="1041"/>
                    </a:lnTo>
                    <a:lnTo>
                      <a:pt x="186" y="1067"/>
                    </a:lnTo>
                    <a:lnTo>
                      <a:pt x="203" y="997"/>
                    </a:lnTo>
                    <a:lnTo>
                      <a:pt x="239" y="926"/>
                    </a:lnTo>
                    <a:lnTo>
                      <a:pt x="300" y="970"/>
                    </a:lnTo>
                    <a:lnTo>
                      <a:pt x="283" y="1076"/>
                    </a:lnTo>
                    <a:lnTo>
                      <a:pt x="239" y="1156"/>
                    </a:lnTo>
                    <a:lnTo>
                      <a:pt x="230" y="1244"/>
                    </a:lnTo>
                    <a:lnTo>
                      <a:pt x="230" y="1314"/>
                    </a:lnTo>
                    <a:lnTo>
                      <a:pt x="274" y="1376"/>
                    </a:lnTo>
                    <a:lnTo>
                      <a:pt x="353" y="1447"/>
                    </a:lnTo>
                    <a:lnTo>
                      <a:pt x="353" y="1517"/>
                    </a:lnTo>
                    <a:lnTo>
                      <a:pt x="300" y="1535"/>
                    </a:lnTo>
                    <a:lnTo>
                      <a:pt x="309" y="1613"/>
                    </a:lnTo>
                    <a:lnTo>
                      <a:pt x="292" y="1666"/>
                    </a:lnTo>
                    <a:lnTo>
                      <a:pt x="221" y="1728"/>
                    </a:lnTo>
                    <a:lnTo>
                      <a:pt x="186" y="1772"/>
                    </a:lnTo>
                    <a:lnTo>
                      <a:pt x="133" y="1799"/>
                    </a:lnTo>
                    <a:lnTo>
                      <a:pt x="62" y="1755"/>
                    </a:lnTo>
                    <a:lnTo>
                      <a:pt x="0" y="1728"/>
                    </a:lnTo>
                    <a:lnTo>
                      <a:pt x="18" y="178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80" name="Freeform 12">
                <a:extLst>
                  <a:ext uri="{FF2B5EF4-FFF2-40B4-BE49-F238E27FC236}">
                    <a16:creationId xmlns:a16="http://schemas.microsoft.com/office/drawing/2014/main" id="{BDFAFCD0-DBED-410A-B6B1-17053329AF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4136" y="714377"/>
                <a:ext cx="782636" cy="1439860"/>
              </a:xfrm>
              <a:custGeom>
                <a:avLst/>
                <a:gdLst>
                  <a:gd name="T0" fmla="*/ 62 w 2172"/>
                  <a:gd name="T1" fmla="*/ 142 h 3998"/>
                  <a:gd name="T2" fmla="*/ 0 w 2172"/>
                  <a:gd name="T3" fmla="*/ 362 h 3998"/>
                  <a:gd name="T4" fmla="*/ 27 w 2172"/>
                  <a:gd name="T5" fmla="*/ 530 h 3998"/>
                  <a:gd name="T6" fmla="*/ 159 w 2172"/>
                  <a:gd name="T7" fmla="*/ 706 h 3998"/>
                  <a:gd name="T8" fmla="*/ 80 w 2172"/>
                  <a:gd name="T9" fmla="*/ 874 h 3998"/>
                  <a:gd name="T10" fmla="*/ 239 w 2172"/>
                  <a:gd name="T11" fmla="*/ 953 h 3998"/>
                  <a:gd name="T12" fmla="*/ 203 w 2172"/>
                  <a:gd name="T13" fmla="*/ 1165 h 3998"/>
                  <a:gd name="T14" fmla="*/ 397 w 2172"/>
                  <a:gd name="T15" fmla="*/ 1130 h 3998"/>
                  <a:gd name="T16" fmla="*/ 574 w 2172"/>
                  <a:gd name="T17" fmla="*/ 1236 h 3998"/>
                  <a:gd name="T18" fmla="*/ 768 w 2172"/>
                  <a:gd name="T19" fmla="*/ 1377 h 3998"/>
                  <a:gd name="T20" fmla="*/ 795 w 2172"/>
                  <a:gd name="T21" fmla="*/ 1624 h 3998"/>
                  <a:gd name="T22" fmla="*/ 962 w 2172"/>
                  <a:gd name="T23" fmla="*/ 1800 h 3998"/>
                  <a:gd name="T24" fmla="*/ 1148 w 2172"/>
                  <a:gd name="T25" fmla="*/ 1950 h 3998"/>
                  <a:gd name="T26" fmla="*/ 1121 w 2172"/>
                  <a:gd name="T27" fmla="*/ 2092 h 3998"/>
                  <a:gd name="T28" fmla="*/ 1183 w 2172"/>
                  <a:gd name="T29" fmla="*/ 2321 h 3998"/>
                  <a:gd name="T30" fmla="*/ 1165 w 2172"/>
                  <a:gd name="T31" fmla="*/ 2497 h 3998"/>
                  <a:gd name="T32" fmla="*/ 1051 w 2172"/>
                  <a:gd name="T33" fmla="*/ 2595 h 3998"/>
                  <a:gd name="T34" fmla="*/ 909 w 2172"/>
                  <a:gd name="T35" fmla="*/ 2709 h 3998"/>
                  <a:gd name="T36" fmla="*/ 1192 w 2172"/>
                  <a:gd name="T37" fmla="*/ 2903 h 3998"/>
                  <a:gd name="T38" fmla="*/ 1262 w 2172"/>
                  <a:gd name="T39" fmla="*/ 3132 h 3998"/>
                  <a:gd name="T40" fmla="*/ 1324 w 2172"/>
                  <a:gd name="T41" fmla="*/ 3282 h 3998"/>
                  <a:gd name="T42" fmla="*/ 1218 w 2172"/>
                  <a:gd name="T43" fmla="*/ 3423 h 3998"/>
                  <a:gd name="T44" fmla="*/ 1271 w 2172"/>
                  <a:gd name="T45" fmla="*/ 3591 h 3998"/>
                  <a:gd name="T46" fmla="*/ 1412 w 2172"/>
                  <a:gd name="T47" fmla="*/ 3529 h 3998"/>
                  <a:gd name="T48" fmla="*/ 1492 w 2172"/>
                  <a:gd name="T49" fmla="*/ 3591 h 3998"/>
                  <a:gd name="T50" fmla="*/ 1439 w 2172"/>
                  <a:gd name="T51" fmla="*/ 3767 h 3998"/>
                  <a:gd name="T52" fmla="*/ 1492 w 2172"/>
                  <a:gd name="T53" fmla="*/ 3970 h 3998"/>
                  <a:gd name="T54" fmla="*/ 1933 w 2172"/>
                  <a:gd name="T55" fmla="*/ 3741 h 3998"/>
                  <a:gd name="T56" fmla="*/ 2030 w 2172"/>
                  <a:gd name="T57" fmla="*/ 3441 h 3998"/>
                  <a:gd name="T58" fmla="*/ 2127 w 2172"/>
                  <a:gd name="T59" fmla="*/ 3229 h 3998"/>
                  <a:gd name="T60" fmla="*/ 2083 w 2172"/>
                  <a:gd name="T61" fmla="*/ 2983 h 3998"/>
                  <a:gd name="T62" fmla="*/ 2092 w 2172"/>
                  <a:gd name="T63" fmla="*/ 2762 h 3998"/>
                  <a:gd name="T64" fmla="*/ 2171 w 2172"/>
                  <a:gd name="T65" fmla="*/ 2506 h 3998"/>
                  <a:gd name="T66" fmla="*/ 2092 w 2172"/>
                  <a:gd name="T67" fmla="*/ 2180 h 3998"/>
                  <a:gd name="T68" fmla="*/ 2083 w 2172"/>
                  <a:gd name="T69" fmla="*/ 1977 h 3998"/>
                  <a:gd name="T70" fmla="*/ 1933 w 2172"/>
                  <a:gd name="T71" fmla="*/ 1818 h 3998"/>
                  <a:gd name="T72" fmla="*/ 1748 w 2172"/>
                  <a:gd name="T73" fmla="*/ 1818 h 3998"/>
                  <a:gd name="T74" fmla="*/ 1580 w 2172"/>
                  <a:gd name="T75" fmla="*/ 1721 h 3998"/>
                  <a:gd name="T76" fmla="*/ 1412 w 2172"/>
                  <a:gd name="T77" fmla="*/ 1562 h 3998"/>
                  <a:gd name="T78" fmla="*/ 1262 w 2172"/>
                  <a:gd name="T79" fmla="*/ 1553 h 3998"/>
                  <a:gd name="T80" fmla="*/ 1042 w 2172"/>
                  <a:gd name="T81" fmla="*/ 1395 h 3998"/>
                  <a:gd name="T82" fmla="*/ 883 w 2172"/>
                  <a:gd name="T83" fmla="*/ 1297 h 3998"/>
                  <a:gd name="T84" fmla="*/ 874 w 2172"/>
                  <a:gd name="T85" fmla="*/ 1130 h 3998"/>
                  <a:gd name="T86" fmla="*/ 874 w 2172"/>
                  <a:gd name="T87" fmla="*/ 980 h 3998"/>
                  <a:gd name="T88" fmla="*/ 795 w 2172"/>
                  <a:gd name="T89" fmla="*/ 830 h 3998"/>
                  <a:gd name="T90" fmla="*/ 803 w 2172"/>
                  <a:gd name="T91" fmla="*/ 671 h 3998"/>
                  <a:gd name="T92" fmla="*/ 733 w 2172"/>
                  <a:gd name="T93" fmla="*/ 556 h 3998"/>
                  <a:gd name="T94" fmla="*/ 618 w 2172"/>
                  <a:gd name="T95" fmla="*/ 371 h 3998"/>
                  <a:gd name="T96" fmla="*/ 459 w 2172"/>
                  <a:gd name="T97" fmla="*/ 309 h 3998"/>
                  <a:gd name="T98" fmla="*/ 336 w 2172"/>
                  <a:gd name="T99" fmla="*/ 221 h 3998"/>
                  <a:gd name="T100" fmla="*/ 292 w 2172"/>
                  <a:gd name="T101" fmla="*/ 62 h 3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172" h="3998">
                    <a:moveTo>
                      <a:pt x="195" y="27"/>
                    </a:moveTo>
                    <a:lnTo>
                      <a:pt x="115" y="80"/>
                    </a:lnTo>
                    <a:lnTo>
                      <a:pt x="62" y="142"/>
                    </a:lnTo>
                    <a:lnTo>
                      <a:pt x="9" y="212"/>
                    </a:lnTo>
                    <a:lnTo>
                      <a:pt x="0" y="309"/>
                    </a:lnTo>
                    <a:lnTo>
                      <a:pt x="0" y="362"/>
                    </a:lnTo>
                    <a:lnTo>
                      <a:pt x="27" y="406"/>
                    </a:lnTo>
                    <a:lnTo>
                      <a:pt x="9" y="450"/>
                    </a:lnTo>
                    <a:lnTo>
                      <a:pt x="27" y="530"/>
                    </a:lnTo>
                    <a:lnTo>
                      <a:pt x="44" y="600"/>
                    </a:lnTo>
                    <a:lnTo>
                      <a:pt x="97" y="662"/>
                    </a:lnTo>
                    <a:lnTo>
                      <a:pt x="159" y="706"/>
                    </a:lnTo>
                    <a:lnTo>
                      <a:pt x="80" y="742"/>
                    </a:lnTo>
                    <a:lnTo>
                      <a:pt x="80" y="812"/>
                    </a:lnTo>
                    <a:lnTo>
                      <a:pt x="80" y="874"/>
                    </a:lnTo>
                    <a:lnTo>
                      <a:pt x="142" y="900"/>
                    </a:lnTo>
                    <a:lnTo>
                      <a:pt x="247" y="918"/>
                    </a:lnTo>
                    <a:lnTo>
                      <a:pt x="239" y="953"/>
                    </a:lnTo>
                    <a:lnTo>
                      <a:pt x="239" y="1024"/>
                    </a:lnTo>
                    <a:lnTo>
                      <a:pt x="186" y="1094"/>
                    </a:lnTo>
                    <a:lnTo>
                      <a:pt x="203" y="1165"/>
                    </a:lnTo>
                    <a:lnTo>
                      <a:pt x="265" y="1121"/>
                    </a:lnTo>
                    <a:lnTo>
                      <a:pt x="345" y="1112"/>
                    </a:lnTo>
                    <a:lnTo>
                      <a:pt x="397" y="1130"/>
                    </a:lnTo>
                    <a:lnTo>
                      <a:pt x="477" y="1183"/>
                    </a:lnTo>
                    <a:lnTo>
                      <a:pt x="512" y="1227"/>
                    </a:lnTo>
                    <a:lnTo>
                      <a:pt x="574" y="1236"/>
                    </a:lnTo>
                    <a:lnTo>
                      <a:pt x="627" y="1244"/>
                    </a:lnTo>
                    <a:lnTo>
                      <a:pt x="689" y="1315"/>
                    </a:lnTo>
                    <a:lnTo>
                      <a:pt x="768" y="1377"/>
                    </a:lnTo>
                    <a:lnTo>
                      <a:pt x="759" y="1474"/>
                    </a:lnTo>
                    <a:lnTo>
                      <a:pt x="742" y="1553"/>
                    </a:lnTo>
                    <a:lnTo>
                      <a:pt x="795" y="1624"/>
                    </a:lnTo>
                    <a:lnTo>
                      <a:pt x="848" y="1695"/>
                    </a:lnTo>
                    <a:lnTo>
                      <a:pt x="892" y="1765"/>
                    </a:lnTo>
                    <a:lnTo>
                      <a:pt x="962" y="1800"/>
                    </a:lnTo>
                    <a:lnTo>
                      <a:pt x="1024" y="1818"/>
                    </a:lnTo>
                    <a:lnTo>
                      <a:pt x="1086" y="1862"/>
                    </a:lnTo>
                    <a:lnTo>
                      <a:pt x="1148" y="1950"/>
                    </a:lnTo>
                    <a:lnTo>
                      <a:pt x="1183" y="2003"/>
                    </a:lnTo>
                    <a:lnTo>
                      <a:pt x="1183" y="2074"/>
                    </a:lnTo>
                    <a:lnTo>
                      <a:pt x="1121" y="2092"/>
                    </a:lnTo>
                    <a:lnTo>
                      <a:pt x="1139" y="2171"/>
                    </a:lnTo>
                    <a:lnTo>
                      <a:pt x="1156" y="2242"/>
                    </a:lnTo>
                    <a:lnTo>
                      <a:pt x="1183" y="2321"/>
                    </a:lnTo>
                    <a:lnTo>
                      <a:pt x="1209" y="2365"/>
                    </a:lnTo>
                    <a:lnTo>
                      <a:pt x="1253" y="2418"/>
                    </a:lnTo>
                    <a:lnTo>
                      <a:pt x="1165" y="2497"/>
                    </a:lnTo>
                    <a:lnTo>
                      <a:pt x="1139" y="2568"/>
                    </a:lnTo>
                    <a:lnTo>
                      <a:pt x="1095" y="2630"/>
                    </a:lnTo>
                    <a:lnTo>
                      <a:pt x="1051" y="2595"/>
                    </a:lnTo>
                    <a:lnTo>
                      <a:pt x="998" y="2621"/>
                    </a:lnTo>
                    <a:lnTo>
                      <a:pt x="980" y="2674"/>
                    </a:lnTo>
                    <a:lnTo>
                      <a:pt x="909" y="2709"/>
                    </a:lnTo>
                    <a:lnTo>
                      <a:pt x="1024" y="2797"/>
                    </a:lnTo>
                    <a:lnTo>
                      <a:pt x="1112" y="2842"/>
                    </a:lnTo>
                    <a:lnTo>
                      <a:pt x="1192" y="2903"/>
                    </a:lnTo>
                    <a:lnTo>
                      <a:pt x="1253" y="2974"/>
                    </a:lnTo>
                    <a:lnTo>
                      <a:pt x="1271" y="3044"/>
                    </a:lnTo>
                    <a:lnTo>
                      <a:pt x="1262" y="3132"/>
                    </a:lnTo>
                    <a:lnTo>
                      <a:pt x="1306" y="3167"/>
                    </a:lnTo>
                    <a:lnTo>
                      <a:pt x="1359" y="3211"/>
                    </a:lnTo>
                    <a:lnTo>
                      <a:pt x="1324" y="3282"/>
                    </a:lnTo>
                    <a:lnTo>
                      <a:pt x="1236" y="3308"/>
                    </a:lnTo>
                    <a:lnTo>
                      <a:pt x="1236" y="3370"/>
                    </a:lnTo>
                    <a:lnTo>
                      <a:pt x="1218" y="3423"/>
                    </a:lnTo>
                    <a:lnTo>
                      <a:pt x="1209" y="3494"/>
                    </a:lnTo>
                    <a:lnTo>
                      <a:pt x="1236" y="3555"/>
                    </a:lnTo>
                    <a:lnTo>
                      <a:pt x="1271" y="3591"/>
                    </a:lnTo>
                    <a:lnTo>
                      <a:pt x="1333" y="3635"/>
                    </a:lnTo>
                    <a:lnTo>
                      <a:pt x="1386" y="3599"/>
                    </a:lnTo>
                    <a:lnTo>
                      <a:pt x="1412" y="3529"/>
                    </a:lnTo>
                    <a:lnTo>
                      <a:pt x="1439" y="3476"/>
                    </a:lnTo>
                    <a:lnTo>
                      <a:pt x="1501" y="3546"/>
                    </a:lnTo>
                    <a:lnTo>
                      <a:pt x="1492" y="3591"/>
                    </a:lnTo>
                    <a:lnTo>
                      <a:pt x="1430" y="3652"/>
                    </a:lnTo>
                    <a:lnTo>
                      <a:pt x="1465" y="3714"/>
                    </a:lnTo>
                    <a:lnTo>
                      <a:pt x="1439" y="3767"/>
                    </a:lnTo>
                    <a:lnTo>
                      <a:pt x="1456" y="3838"/>
                    </a:lnTo>
                    <a:lnTo>
                      <a:pt x="1492" y="3891"/>
                    </a:lnTo>
                    <a:lnTo>
                      <a:pt x="1492" y="3970"/>
                    </a:lnTo>
                    <a:lnTo>
                      <a:pt x="1554" y="3997"/>
                    </a:lnTo>
                    <a:lnTo>
                      <a:pt x="1633" y="3997"/>
                    </a:lnTo>
                    <a:lnTo>
                      <a:pt x="1933" y="3741"/>
                    </a:lnTo>
                    <a:lnTo>
                      <a:pt x="1986" y="3661"/>
                    </a:lnTo>
                    <a:lnTo>
                      <a:pt x="2021" y="3529"/>
                    </a:lnTo>
                    <a:lnTo>
                      <a:pt x="2030" y="3441"/>
                    </a:lnTo>
                    <a:lnTo>
                      <a:pt x="2065" y="3352"/>
                    </a:lnTo>
                    <a:lnTo>
                      <a:pt x="2110" y="3308"/>
                    </a:lnTo>
                    <a:lnTo>
                      <a:pt x="2127" y="3229"/>
                    </a:lnTo>
                    <a:lnTo>
                      <a:pt x="2118" y="3141"/>
                    </a:lnTo>
                    <a:lnTo>
                      <a:pt x="2110" y="3070"/>
                    </a:lnTo>
                    <a:lnTo>
                      <a:pt x="2083" y="2983"/>
                    </a:lnTo>
                    <a:lnTo>
                      <a:pt x="2039" y="2921"/>
                    </a:lnTo>
                    <a:lnTo>
                      <a:pt x="2048" y="2833"/>
                    </a:lnTo>
                    <a:lnTo>
                      <a:pt x="2092" y="2762"/>
                    </a:lnTo>
                    <a:lnTo>
                      <a:pt x="2154" y="2718"/>
                    </a:lnTo>
                    <a:lnTo>
                      <a:pt x="2154" y="2621"/>
                    </a:lnTo>
                    <a:lnTo>
                      <a:pt x="2171" y="2506"/>
                    </a:lnTo>
                    <a:lnTo>
                      <a:pt x="2154" y="2356"/>
                    </a:lnTo>
                    <a:lnTo>
                      <a:pt x="2110" y="2259"/>
                    </a:lnTo>
                    <a:lnTo>
                      <a:pt x="2092" y="2180"/>
                    </a:lnTo>
                    <a:lnTo>
                      <a:pt x="2101" y="2118"/>
                    </a:lnTo>
                    <a:lnTo>
                      <a:pt x="2110" y="2030"/>
                    </a:lnTo>
                    <a:lnTo>
                      <a:pt x="2083" y="1977"/>
                    </a:lnTo>
                    <a:lnTo>
                      <a:pt x="1995" y="1906"/>
                    </a:lnTo>
                    <a:lnTo>
                      <a:pt x="2021" y="1827"/>
                    </a:lnTo>
                    <a:lnTo>
                      <a:pt x="1933" y="1818"/>
                    </a:lnTo>
                    <a:lnTo>
                      <a:pt x="1854" y="1809"/>
                    </a:lnTo>
                    <a:lnTo>
                      <a:pt x="1809" y="1774"/>
                    </a:lnTo>
                    <a:lnTo>
                      <a:pt x="1748" y="1818"/>
                    </a:lnTo>
                    <a:lnTo>
                      <a:pt x="1686" y="1809"/>
                    </a:lnTo>
                    <a:lnTo>
                      <a:pt x="1651" y="1739"/>
                    </a:lnTo>
                    <a:lnTo>
                      <a:pt x="1580" y="1721"/>
                    </a:lnTo>
                    <a:lnTo>
                      <a:pt x="1501" y="1659"/>
                    </a:lnTo>
                    <a:lnTo>
                      <a:pt x="1474" y="1589"/>
                    </a:lnTo>
                    <a:lnTo>
                      <a:pt x="1412" y="1562"/>
                    </a:lnTo>
                    <a:lnTo>
                      <a:pt x="1351" y="1589"/>
                    </a:lnTo>
                    <a:lnTo>
                      <a:pt x="1315" y="1492"/>
                    </a:lnTo>
                    <a:lnTo>
                      <a:pt x="1262" y="1553"/>
                    </a:lnTo>
                    <a:lnTo>
                      <a:pt x="1165" y="1518"/>
                    </a:lnTo>
                    <a:lnTo>
                      <a:pt x="1112" y="1456"/>
                    </a:lnTo>
                    <a:lnTo>
                      <a:pt x="1042" y="1395"/>
                    </a:lnTo>
                    <a:lnTo>
                      <a:pt x="971" y="1350"/>
                    </a:lnTo>
                    <a:lnTo>
                      <a:pt x="892" y="1368"/>
                    </a:lnTo>
                    <a:lnTo>
                      <a:pt x="883" y="1297"/>
                    </a:lnTo>
                    <a:lnTo>
                      <a:pt x="901" y="1227"/>
                    </a:lnTo>
                    <a:lnTo>
                      <a:pt x="909" y="1183"/>
                    </a:lnTo>
                    <a:lnTo>
                      <a:pt x="874" y="1130"/>
                    </a:lnTo>
                    <a:lnTo>
                      <a:pt x="839" y="1050"/>
                    </a:lnTo>
                    <a:lnTo>
                      <a:pt x="918" y="997"/>
                    </a:lnTo>
                    <a:lnTo>
                      <a:pt x="874" y="980"/>
                    </a:lnTo>
                    <a:lnTo>
                      <a:pt x="821" y="944"/>
                    </a:lnTo>
                    <a:lnTo>
                      <a:pt x="803" y="909"/>
                    </a:lnTo>
                    <a:lnTo>
                      <a:pt x="795" y="830"/>
                    </a:lnTo>
                    <a:lnTo>
                      <a:pt x="856" y="794"/>
                    </a:lnTo>
                    <a:lnTo>
                      <a:pt x="865" y="750"/>
                    </a:lnTo>
                    <a:lnTo>
                      <a:pt x="803" y="671"/>
                    </a:lnTo>
                    <a:lnTo>
                      <a:pt x="750" y="644"/>
                    </a:lnTo>
                    <a:lnTo>
                      <a:pt x="680" y="609"/>
                    </a:lnTo>
                    <a:lnTo>
                      <a:pt x="733" y="556"/>
                    </a:lnTo>
                    <a:lnTo>
                      <a:pt x="715" y="477"/>
                    </a:lnTo>
                    <a:lnTo>
                      <a:pt x="662" y="389"/>
                    </a:lnTo>
                    <a:lnTo>
                      <a:pt x="618" y="371"/>
                    </a:lnTo>
                    <a:lnTo>
                      <a:pt x="539" y="353"/>
                    </a:lnTo>
                    <a:lnTo>
                      <a:pt x="468" y="362"/>
                    </a:lnTo>
                    <a:lnTo>
                      <a:pt x="459" y="309"/>
                    </a:lnTo>
                    <a:lnTo>
                      <a:pt x="406" y="274"/>
                    </a:lnTo>
                    <a:lnTo>
                      <a:pt x="345" y="274"/>
                    </a:lnTo>
                    <a:lnTo>
                      <a:pt x="336" y="221"/>
                    </a:lnTo>
                    <a:lnTo>
                      <a:pt x="292" y="186"/>
                    </a:lnTo>
                    <a:lnTo>
                      <a:pt x="300" y="124"/>
                    </a:lnTo>
                    <a:lnTo>
                      <a:pt x="292" y="62"/>
                    </a:lnTo>
                    <a:lnTo>
                      <a:pt x="283" y="0"/>
                    </a:lnTo>
                    <a:lnTo>
                      <a:pt x="195" y="2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81" name="Freeform 13">
                <a:extLst>
                  <a:ext uri="{FF2B5EF4-FFF2-40B4-BE49-F238E27FC236}">
                    <a16:creationId xmlns:a16="http://schemas.microsoft.com/office/drawing/2014/main" id="{9D11F0E8-54DD-4933-B929-6F59FAADF8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0637" y="952500"/>
                <a:ext cx="514350" cy="709612"/>
              </a:xfrm>
              <a:custGeom>
                <a:avLst/>
                <a:gdLst>
                  <a:gd name="T0" fmla="*/ 1112 w 1430"/>
                  <a:gd name="T1" fmla="*/ 1835 h 1969"/>
                  <a:gd name="T2" fmla="*/ 1006 w 1430"/>
                  <a:gd name="T3" fmla="*/ 1791 h 1969"/>
                  <a:gd name="T4" fmla="*/ 865 w 1430"/>
                  <a:gd name="T5" fmla="*/ 1774 h 1969"/>
                  <a:gd name="T6" fmla="*/ 776 w 1430"/>
                  <a:gd name="T7" fmla="*/ 1809 h 1969"/>
                  <a:gd name="T8" fmla="*/ 618 w 1430"/>
                  <a:gd name="T9" fmla="*/ 1827 h 1969"/>
                  <a:gd name="T10" fmla="*/ 582 w 1430"/>
                  <a:gd name="T11" fmla="*/ 1738 h 1969"/>
                  <a:gd name="T12" fmla="*/ 485 w 1430"/>
                  <a:gd name="T13" fmla="*/ 1694 h 1969"/>
                  <a:gd name="T14" fmla="*/ 459 w 1430"/>
                  <a:gd name="T15" fmla="*/ 1571 h 1969"/>
                  <a:gd name="T16" fmla="*/ 450 w 1430"/>
                  <a:gd name="T17" fmla="*/ 1438 h 1969"/>
                  <a:gd name="T18" fmla="*/ 406 w 1430"/>
                  <a:gd name="T19" fmla="*/ 1359 h 1969"/>
                  <a:gd name="T20" fmla="*/ 565 w 1430"/>
                  <a:gd name="T21" fmla="*/ 1324 h 1969"/>
                  <a:gd name="T22" fmla="*/ 591 w 1430"/>
                  <a:gd name="T23" fmla="*/ 1200 h 1969"/>
                  <a:gd name="T24" fmla="*/ 494 w 1430"/>
                  <a:gd name="T25" fmla="*/ 1130 h 1969"/>
                  <a:gd name="T26" fmla="*/ 397 w 1430"/>
                  <a:gd name="T27" fmla="*/ 1050 h 1969"/>
                  <a:gd name="T28" fmla="*/ 291 w 1430"/>
                  <a:gd name="T29" fmla="*/ 997 h 1969"/>
                  <a:gd name="T30" fmla="*/ 212 w 1430"/>
                  <a:gd name="T31" fmla="*/ 944 h 1969"/>
                  <a:gd name="T32" fmla="*/ 79 w 1430"/>
                  <a:gd name="T33" fmla="*/ 883 h 1969"/>
                  <a:gd name="T34" fmla="*/ 0 w 1430"/>
                  <a:gd name="T35" fmla="*/ 785 h 1969"/>
                  <a:gd name="T36" fmla="*/ 168 w 1430"/>
                  <a:gd name="T37" fmla="*/ 680 h 1969"/>
                  <a:gd name="T38" fmla="*/ 132 w 1430"/>
                  <a:gd name="T39" fmla="*/ 521 h 1969"/>
                  <a:gd name="T40" fmla="*/ 35 w 1430"/>
                  <a:gd name="T41" fmla="*/ 415 h 1969"/>
                  <a:gd name="T42" fmla="*/ 97 w 1430"/>
                  <a:gd name="T43" fmla="*/ 247 h 1969"/>
                  <a:gd name="T44" fmla="*/ 115 w 1430"/>
                  <a:gd name="T45" fmla="*/ 62 h 1969"/>
                  <a:gd name="T46" fmla="*/ 203 w 1430"/>
                  <a:gd name="T47" fmla="*/ 27 h 1969"/>
                  <a:gd name="T48" fmla="*/ 256 w 1430"/>
                  <a:gd name="T49" fmla="*/ 80 h 1969"/>
                  <a:gd name="T50" fmla="*/ 256 w 1430"/>
                  <a:gd name="T51" fmla="*/ 212 h 1969"/>
                  <a:gd name="T52" fmla="*/ 423 w 1430"/>
                  <a:gd name="T53" fmla="*/ 256 h 1969"/>
                  <a:gd name="T54" fmla="*/ 415 w 1430"/>
                  <a:gd name="T55" fmla="*/ 362 h 1969"/>
                  <a:gd name="T56" fmla="*/ 379 w 1430"/>
                  <a:gd name="T57" fmla="*/ 503 h 1969"/>
                  <a:gd name="T58" fmla="*/ 521 w 1430"/>
                  <a:gd name="T59" fmla="*/ 450 h 1969"/>
                  <a:gd name="T60" fmla="*/ 653 w 1430"/>
                  <a:gd name="T61" fmla="*/ 521 h 1969"/>
                  <a:gd name="T62" fmla="*/ 750 w 1430"/>
                  <a:gd name="T63" fmla="*/ 574 h 1969"/>
                  <a:gd name="T64" fmla="*/ 865 w 1430"/>
                  <a:gd name="T65" fmla="*/ 653 h 1969"/>
                  <a:gd name="T66" fmla="*/ 935 w 1430"/>
                  <a:gd name="T67" fmla="*/ 812 h 1969"/>
                  <a:gd name="T68" fmla="*/ 971 w 1430"/>
                  <a:gd name="T69" fmla="*/ 962 h 1969"/>
                  <a:gd name="T70" fmla="*/ 1068 w 1430"/>
                  <a:gd name="T71" fmla="*/ 1103 h 1969"/>
                  <a:gd name="T72" fmla="*/ 1200 w 1430"/>
                  <a:gd name="T73" fmla="*/ 1156 h 1969"/>
                  <a:gd name="T74" fmla="*/ 1324 w 1430"/>
                  <a:gd name="T75" fmla="*/ 1288 h 1969"/>
                  <a:gd name="T76" fmla="*/ 1359 w 1430"/>
                  <a:gd name="T77" fmla="*/ 1412 h 1969"/>
                  <a:gd name="T78" fmla="*/ 1315 w 1430"/>
                  <a:gd name="T79" fmla="*/ 1509 h 1969"/>
                  <a:gd name="T80" fmla="*/ 1359 w 1430"/>
                  <a:gd name="T81" fmla="*/ 1659 h 1969"/>
                  <a:gd name="T82" fmla="*/ 1429 w 1430"/>
                  <a:gd name="T83" fmla="*/ 1756 h 1969"/>
                  <a:gd name="T84" fmla="*/ 1315 w 1430"/>
                  <a:gd name="T85" fmla="*/ 1906 h 1969"/>
                  <a:gd name="T86" fmla="*/ 1227 w 1430"/>
                  <a:gd name="T87" fmla="*/ 1933 h 1969"/>
                  <a:gd name="T88" fmla="*/ 1129 w 1430"/>
                  <a:gd name="T89" fmla="*/ 1941 h 1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30" h="1969">
                    <a:moveTo>
                      <a:pt x="1121" y="1888"/>
                    </a:moveTo>
                    <a:lnTo>
                      <a:pt x="1112" y="1835"/>
                    </a:lnTo>
                    <a:lnTo>
                      <a:pt x="1041" y="1827"/>
                    </a:lnTo>
                    <a:lnTo>
                      <a:pt x="1006" y="1791"/>
                    </a:lnTo>
                    <a:lnTo>
                      <a:pt x="944" y="1765"/>
                    </a:lnTo>
                    <a:lnTo>
                      <a:pt x="865" y="1774"/>
                    </a:lnTo>
                    <a:lnTo>
                      <a:pt x="856" y="1712"/>
                    </a:lnTo>
                    <a:lnTo>
                      <a:pt x="776" y="1809"/>
                    </a:lnTo>
                    <a:lnTo>
                      <a:pt x="688" y="1844"/>
                    </a:lnTo>
                    <a:lnTo>
                      <a:pt x="618" y="1827"/>
                    </a:lnTo>
                    <a:lnTo>
                      <a:pt x="626" y="1765"/>
                    </a:lnTo>
                    <a:lnTo>
                      <a:pt x="582" y="1738"/>
                    </a:lnTo>
                    <a:lnTo>
                      <a:pt x="503" y="1738"/>
                    </a:lnTo>
                    <a:lnTo>
                      <a:pt x="485" y="1694"/>
                    </a:lnTo>
                    <a:lnTo>
                      <a:pt x="476" y="1633"/>
                    </a:lnTo>
                    <a:lnTo>
                      <a:pt x="459" y="1571"/>
                    </a:lnTo>
                    <a:lnTo>
                      <a:pt x="441" y="1500"/>
                    </a:lnTo>
                    <a:lnTo>
                      <a:pt x="450" y="1438"/>
                    </a:lnTo>
                    <a:lnTo>
                      <a:pt x="379" y="1403"/>
                    </a:lnTo>
                    <a:lnTo>
                      <a:pt x="406" y="1359"/>
                    </a:lnTo>
                    <a:lnTo>
                      <a:pt x="485" y="1333"/>
                    </a:lnTo>
                    <a:lnTo>
                      <a:pt x="565" y="1324"/>
                    </a:lnTo>
                    <a:lnTo>
                      <a:pt x="600" y="1288"/>
                    </a:lnTo>
                    <a:lnTo>
                      <a:pt x="591" y="1200"/>
                    </a:lnTo>
                    <a:lnTo>
                      <a:pt x="565" y="1138"/>
                    </a:lnTo>
                    <a:lnTo>
                      <a:pt x="494" y="1130"/>
                    </a:lnTo>
                    <a:lnTo>
                      <a:pt x="476" y="1077"/>
                    </a:lnTo>
                    <a:lnTo>
                      <a:pt x="397" y="1050"/>
                    </a:lnTo>
                    <a:lnTo>
                      <a:pt x="344" y="1015"/>
                    </a:lnTo>
                    <a:lnTo>
                      <a:pt x="291" y="997"/>
                    </a:lnTo>
                    <a:lnTo>
                      <a:pt x="300" y="953"/>
                    </a:lnTo>
                    <a:lnTo>
                      <a:pt x="212" y="944"/>
                    </a:lnTo>
                    <a:lnTo>
                      <a:pt x="141" y="883"/>
                    </a:lnTo>
                    <a:lnTo>
                      <a:pt x="79" y="883"/>
                    </a:lnTo>
                    <a:lnTo>
                      <a:pt x="18" y="865"/>
                    </a:lnTo>
                    <a:lnTo>
                      <a:pt x="0" y="785"/>
                    </a:lnTo>
                    <a:lnTo>
                      <a:pt x="97" y="733"/>
                    </a:lnTo>
                    <a:lnTo>
                      <a:pt x="168" y="680"/>
                    </a:lnTo>
                    <a:lnTo>
                      <a:pt x="168" y="609"/>
                    </a:lnTo>
                    <a:lnTo>
                      <a:pt x="132" y="521"/>
                    </a:lnTo>
                    <a:lnTo>
                      <a:pt x="88" y="468"/>
                    </a:lnTo>
                    <a:lnTo>
                      <a:pt x="35" y="415"/>
                    </a:lnTo>
                    <a:lnTo>
                      <a:pt x="79" y="344"/>
                    </a:lnTo>
                    <a:lnTo>
                      <a:pt x="97" y="247"/>
                    </a:lnTo>
                    <a:lnTo>
                      <a:pt x="123" y="141"/>
                    </a:lnTo>
                    <a:lnTo>
                      <a:pt x="115" y="62"/>
                    </a:lnTo>
                    <a:lnTo>
                      <a:pt x="159" y="0"/>
                    </a:lnTo>
                    <a:lnTo>
                      <a:pt x="203" y="27"/>
                    </a:lnTo>
                    <a:lnTo>
                      <a:pt x="194" y="97"/>
                    </a:lnTo>
                    <a:lnTo>
                      <a:pt x="256" y="80"/>
                    </a:lnTo>
                    <a:lnTo>
                      <a:pt x="256" y="150"/>
                    </a:lnTo>
                    <a:lnTo>
                      <a:pt x="256" y="212"/>
                    </a:lnTo>
                    <a:lnTo>
                      <a:pt x="318" y="238"/>
                    </a:lnTo>
                    <a:lnTo>
                      <a:pt x="423" y="256"/>
                    </a:lnTo>
                    <a:lnTo>
                      <a:pt x="415" y="291"/>
                    </a:lnTo>
                    <a:lnTo>
                      <a:pt x="415" y="362"/>
                    </a:lnTo>
                    <a:lnTo>
                      <a:pt x="362" y="432"/>
                    </a:lnTo>
                    <a:lnTo>
                      <a:pt x="379" y="503"/>
                    </a:lnTo>
                    <a:lnTo>
                      <a:pt x="441" y="459"/>
                    </a:lnTo>
                    <a:lnTo>
                      <a:pt x="521" y="450"/>
                    </a:lnTo>
                    <a:lnTo>
                      <a:pt x="573" y="468"/>
                    </a:lnTo>
                    <a:lnTo>
                      <a:pt x="653" y="521"/>
                    </a:lnTo>
                    <a:lnTo>
                      <a:pt x="688" y="565"/>
                    </a:lnTo>
                    <a:lnTo>
                      <a:pt x="750" y="574"/>
                    </a:lnTo>
                    <a:lnTo>
                      <a:pt x="803" y="582"/>
                    </a:lnTo>
                    <a:lnTo>
                      <a:pt x="865" y="653"/>
                    </a:lnTo>
                    <a:lnTo>
                      <a:pt x="944" y="715"/>
                    </a:lnTo>
                    <a:lnTo>
                      <a:pt x="935" y="812"/>
                    </a:lnTo>
                    <a:lnTo>
                      <a:pt x="918" y="891"/>
                    </a:lnTo>
                    <a:lnTo>
                      <a:pt x="971" y="962"/>
                    </a:lnTo>
                    <a:lnTo>
                      <a:pt x="1024" y="1033"/>
                    </a:lnTo>
                    <a:lnTo>
                      <a:pt x="1068" y="1103"/>
                    </a:lnTo>
                    <a:lnTo>
                      <a:pt x="1138" y="1138"/>
                    </a:lnTo>
                    <a:lnTo>
                      <a:pt x="1200" y="1156"/>
                    </a:lnTo>
                    <a:lnTo>
                      <a:pt x="1262" y="1200"/>
                    </a:lnTo>
                    <a:lnTo>
                      <a:pt x="1324" y="1288"/>
                    </a:lnTo>
                    <a:lnTo>
                      <a:pt x="1359" y="1341"/>
                    </a:lnTo>
                    <a:lnTo>
                      <a:pt x="1359" y="1412"/>
                    </a:lnTo>
                    <a:lnTo>
                      <a:pt x="1297" y="1430"/>
                    </a:lnTo>
                    <a:lnTo>
                      <a:pt x="1315" y="1509"/>
                    </a:lnTo>
                    <a:lnTo>
                      <a:pt x="1332" y="1580"/>
                    </a:lnTo>
                    <a:lnTo>
                      <a:pt x="1359" y="1659"/>
                    </a:lnTo>
                    <a:lnTo>
                      <a:pt x="1385" y="1703"/>
                    </a:lnTo>
                    <a:lnTo>
                      <a:pt x="1429" y="1756"/>
                    </a:lnTo>
                    <a:lnTo>
                      <a:pt x="1341" y="1835"/>
                    </a:lnTo>
                    <a:lnTo>
                      <a:pt x="1315" y="1906"/>
                    </a:lnTo>
                    <a:lnTo>
                      <a:pt x="1271" y="1968"/>
                    </a:lnTo>
                    <a:lnTo>
                      <a:pt x="1227" y="1933"/>
                    </a:lnTo>
                    <a:lnTo>
                      <a:pt x="1174" y="1959"/>
                    </a:lnTo>
                    <a:lnTo>
                      <a:pt x="1129" y="1941"/>
                    </a:lnTo>
                    <a:lnTo>
                      <a:pt x="1121" y="1888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82" name="Freeform 14">
                <a:extLst>
                  <a:ext uri="{FF2B5EF4-FFF2-40B4-BE49-F238E27FC236}">
                    <a16:creationId xmlns:a16="http://schemas.microsoft.com/office/drawing/2014/main" id="{61FC52EF-5ABE-44F8-9B9D-E2EF7E72C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8887" y="2651125"/>
                <a:ext cx="542925" cy="387350"/>
              </a:xfrm>
              <a:custGeom>
                <a:avLst/>
                <a:gdLst>
                  <a:gd name="T0" fmla="*/ 1438 w 1510"/>
                  <a:gd name="T1" fmla="*/ 0 h 1077"/>
                  <a:gd name="T2" fmla="*/ 1323 w 1510"/>
                  <a:gd name="T3" fmla="*/ 79 h 1077"/>
                  <a:gd name="T4" fmla="*/ 1165 w 1510"/>
                  <a:gd name="T5" fmla="*/ 35 h 1077"/>
                  <a:gd name="T6" fmla="*/ 1006 w 1510"/>
                  <a:gd name="T7" fmla="*/ 115 h 1077"/>
                  <a:gd name="T8" fmla="*/ 935 w 1510"/>
                  <a:gd name="T9" fmla="*/ 194 h 1077"/>
                  <a:gd name="T10" fmla="*/ 776 w 1510"/>
                  <a:gd name="T11" fmla="*/ 300 h 1077"/>
                  <a:gd name="T12" fmla="*/ 661 w 1510"/>
                  <a:gd name="T13" fmla="*/ 326 h 1077"/>
                  <a:gd name="T14" fmla="*/ 556 w 1510"/>
                  <a:gd name="T15" fmla="*/ 97 h 1077"/>
                  <a:gd name="T16" fmla="*/ 432 w 1510"/>
                  <a:gd name="T17" fmla="*/ 150 h 1077"/>
                  <a:gd name="T18" fmla="*/ 300 w 1510"/>
                  <a:gd name="T19" fmla="*/ 79 h 1077"/>
                  <a:gd name="T20" fmla="*/ 335 w 1510"/>
                  <a:gd name="T21" fmla="*/ 238 h 1077"/>
                  <a:gd name="T22" fmla="*/ 220 w 1510"/>
                  <a:gd name="T23" fmla="*/ 282 h 1077"/>
                  <a:gd name="T24" fmla="*/ 106 w 1510"/>
                  <a:gd name="T25" fmla="*/ 326 h 1077"/>
                  <a:gd name="T26" fmla="*/ 0 w 1510"/>
                  <a:gd name="T27" fmla="*/ 362 h 1077"/>
                  <a:gd name="T28" fmla="*/ 0 w 1510"/>
                  <a:gd name="T29" fmla="*/ 485 h 1077"/>
                  <a:gd name="T30" fmla="*/ 123 w 1510"/>
                  <a:gd name="T31" fmla="*/ 459 h 1077"/>
                  <a:gd name="T32" fmla="*/ 132 w 1510"/>
                  <a:gd name="T33" fmla="*/ 538 h 1077"/>
                  <a:gd name="T34" fmla="*/ 79 w 1510"/>
                  <a:gd name="T35" fmla="*/ 635 h 1077"/>
                  <a:gd name="T36" fmla="*/ 61 w 1510"/>
                  <a:gd name="T37" fmla="*/ 759 h 1077"/>
                  <a:gd name="T38" fmla="*/ 132 w 1510"/>
                  <a:gd name="T39" fmla="*/ 838 h 1077"/>
                  <a:gd name="T40" fmla="*/ 203 w 1510"/>
                  <a:gd name="T41" fmla="*/ 918 h 1077"/>
                  <a:gd name="T42" fmla="*/ 361 w 1510"/>
                  <a:gd name="T43" fmla="*/ 944 h 1077"/>
                  <a:gd name="T44" fmla="*/ 467 w 1510"/>
                  <a:gd name="T45" fmla="*/ 979 h 1077"/>
                  <a:gd name="T46" fmla="*/ 547 w 1510"/>
                  <a:gd name="T47" fmla="*/ 1041 h 1077"/>
                  <a:gd name="T48" fmla="*/ 688 w 1510"/>
                  <a:gd name="T49" fmla="*/ 1032 h 1077"/>
                  <a:gd name="T50" fmla="*/ 679 w 1510"/>
                  <a:gd name="T51" fmla="*/ 926 h 1077"/>
                  <a:gd name="T52" fmla="*/ 661 w 1510"/>
                  <a:gd name="T53" fmla="*/ 768 h 1077"/>
                  <a:gd name="T54" fmla="*/ 794 w 1510"/>
                  <a:gd name="T55" fmla="*/ 723 h 1077"/>
                  <a:gd name="T56" fmla="*/ 917 w 1510"/>
                  <a:gd name="T57" fmla="*/ 670 h 1077"/>
                  <a:gd name="T58" fmla="*/ 1023 w 1510"/>
                  <a:gd name="T59" fmla="*/ 556 h 1077"/>
                  <a:gd name="T60" fmla="*/ 1200 w 1510"/>
                  <a:gd name="T61" fmla="*/ 538 h 1077"/>
                  <a:gd name="T62" fmla="*/ 1385 w 1510"/>
                  <a:gd name="T63" fmla="*/ 503 h 1077"/>
                  <a:gd name="T64" fmla="*/ 1447 w 1510"/>
                  <a:gd name="T65" fmla="*/ 326 h 1077"/>
                  <a:gd name="T66" fmla="*/ 1473 w 1510"/>
                  <a:gd name="T67" fmla="*/ 167 h 1077"/>
                  <a:gd name="T68" fmla="*/ 1509 w 1510"/>
                  <a:gd name="T69" fmla="*/ 1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10" h="1077">
                    <a:moveTo>
                      <a:pt x="1509" y="17"/>
                    </a:moveTo>
                    <a:lnTo>
                      <a:pt x="1438" y="0"/>
                    </a:lnTo>
                    <a:lnTo>
                      <a:pt x="1376" y="17"/>
                    </a:lnTo>
                    <a:lnTo>
                      <a:pt x="1323" y="79"/>
                    </a:lnTo>
                    <a:lnTo>
                      <a:pt x="1244" y="53"/>
                    </a:lnTo>
                    <a:lnTo>
                      <a:pt x="1165" y="35"/>
                    </a:lnTo>
                    <a:lnTo>
                      <a:pt x="1094" y="62"/>
                    </a:lnTo>
                    <a:lnTo>
                      <a:pt x="1006" y="115"/>
                    </a:lnTo>
                    <a:lnTo>
                      <a:pt x="935" y="141"/>
                    </a:lnTo>
                    <a:lnTo>
                      <a:pt x="935" y="194"/>
                    </a:lnTo>
                    <a:lnTo>
                      <a:pt x="891" y="256"/>
                    </a:lnTo>
                    <a:lnTo>
                      <a:pt x="776" y="300"/>
                    </a:lnTo>
                    <a:lnTo>
                      <a:pt x="732" y="362"/>
                    </a:lnTo>
                    <a:lnTo>
                      <a:pt x="661" y="326"/>
                    </a:lnTo>
                    <a:lnTo>
                      <a:pt x="609" y="176"/>
                    </a:lnTo>
                    <a:lnTo>
                      <a:pt x="556" y="97"/>
                    </a:lnTo>
                    <a:lnTo>
                      <a:pt x="503" y="123"/>
                    </a:lnTo>
                    <a:lnTo>
                      <a:pt x="432" y="150"/>
                    </a:lnTo>
                    <a:lnTo>
                      <a:pt x="388" y="97"/>
                    </a:lnTo>
                    <a:lnTo>
                      <a:pt x="300" y="79"/>
                    </a:lnTo>
                    <a:lnTo>
                      <a:pt x="317" y="150"/>
                    </a:lnTo>
                    <a:lnTo>
                      <a:pt x="335" y="238"/>
                    </a:lnTo>
                    <a:lnTo>
                      <a:pt x="282" y="300"/>
                    </a:lnTo>
                    <a:lnTo>
                      <a:pt x="220" y="282"/>
                    </a:lnTo>
                    <a:lnTo>
                      <a:pt x="158" y="291"/>
                    </a:lnTo>
                    <a:lnTo>
                      <a:pt x="106" y="326"/>
                    </a:lnTo>
                    <a:lnTo>
                      <a:pt x="70" y="353"/>
                    </a:lnTo>
                    <a:lnTo>
                      <a:pt x="0" y="362"/>
                    </a:lnTo>
                    <a:lnTo>
                      <a:pt x="35" y="432"/>
                    </a:lnTo>
                    <a:lnTo>
                      <a:pt x="0" y="485"/>
                    </a:lnTo>
                    <a:lnTo>
                      <a:pt x="61" y="494"/>
                    </a:lnTo>
                    <a:lnTo>
                      <a:pt x="123" y="459"/>
                    </a:lnTo>
                    <a:lnTo>
                      <a:pt x="194" y="476"/>
                    </a:lnTo>
                    <a:lnTo>
                      <a:pt x="132" y="538"/>
                    </a:lnTo>
                    <a:lnTo>
                      <a:pt x="88" y="582"/>
                    </a:lnTo>
                    <a:lnTo>
                      <a:pt x="79" y="635"/>
                    </a:lnTo>
                    <a:lnTo>
                      <a:pt x="79" y="688"/>
                    </a:lnTo>
                    <a:lnTo>
                      <a:pt x="61" y="759"/>
                    </a:lnTo>
                    <a:lnTo>
                      <a:pt x="61" y="829"/>
                    </a:lnTo>
                    <a:lnTo>
                      <a:pt x="132" y="838"/>
                    </a:lnTo>
                    <a:lnTo>
                      <a:pt x="185" y="856"/>
                    </a:lnTo>
                    <a:lnTo>
                      <a:pt x="203" y="918"/>
                    </a:lnTo>
                    <a:lnTo>
                      <a:pt x="238" y="962"/>
                    </a:lnTo>
                    <a:lnTo>
                      <a:pt x="361" y="944"/>
                    </a:lnTo>
                    <a:lnTo>
                      <a:pt x="441" y="944"/>
                    </a:lnTo>
                    <a:lnTo>
                      <a:pt x="467" y="979"/>
                    </a:lnTo>
                    <a:lnTo>
                      <a:pt x="547" y="988"/>
                    </a:lnTo>
                    <a:lnTo>
                      <a:pt x="547" y="1041"/>
                    </a:lnTo>
                    <a:lnTo>
                      <a:pt x="626" y="1076"/>
                    </a:lnTo>
                    <a:lnTo>
                      <a:pt x="688" y="1032"/>
                    </a:lnTo>
                    <a:lnTo>
                      <a:pt x="679" y="979"/>
                    </a:lnTo>
                    <a:lnTo>
                      <a:pt x="679" y="926"/>
                    </a:lnTo>
                    <a:lnTo>
                      <a:pt x="697" y="856"/>
                    </a:lnTo>
                    <a:lnTo>
                      <a:pt x="661" y="768"/>
                    </a:lnTo>
                    <a:lnTo>
                      <a:pt x="706" y="723"/>
                    </a:lnTo>
                    <a:lnTo>
                      <a:pt x="794" y="723"/>
                    </a:lnTo>
                    <a:lnTo>
                      <a:pt x="838" y="688"/>
                    </a:lnTo>
                    <a:lnTo>
                      <a:pt x="917" y="670"/>
                    </a:lnTo>
                    <a:lnTo>
                      <a:pt x="979" y="600"/>
                    </a:lnTo>
                    <a:lnTo>
                      <a:pt x="1023" y="556"/>
                    </a:lnTo>
                    <a:lnTo>
                      <a:pt x="1094" y="529"/>
                    </a:lnTo>
                    <a:lnTo>
                      <a:pt x="1200" y="538"/>
                    </a:lnTo>
                    <a:lnTo>
                      <a:pt x="1315" y="538"/>
                    </a:lnTo>
                    <a:lnTo>
                      <a:pt x="1385" y="503"/>
                    </a:lnTo>
                    <a:lnTo>
                      <a:pt x="1447" y="415"/>
                    </a:lnTo>
                    <a:lnTo>
                      <a:pt x="1447" y="326"/>
                    </a:lnTo>
                    <a:lnTo>
                      <a:pt x="1482" y="265"/>
                    </a:lnTo>
                    <a:lnTo>
                      <a:pt x="1473" y="167"/>
                    </a:lnTo>
                    <a:lnTo>
                      <a:pt x="1482" y="97"/>
                    </a:lnTo>
                    <a:lnTo>
                      <a:pt x="1509" y="1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83" name="Freeform 16">
                <a:extLst>
                  <a:ext uri="{FF2B5EF4-FFF2-40B4-BE49-F238E27FC236}">
                    <a16:creationId xmlns:a16="http://schemas.microsoft.com/office/drawing/2014/main" id="{9250042B-7774-4AF4-99C5-2888FFD1A6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4037" y="1692275"/>
                <a:ext cx="876300" cy="965200"/>
              </a:xfrm>
              <a:custGeom>
                <a:avLst/>
                <a:gdLst>
                  <a:gd name="T0" fmla="*/ 698 w 2436"/>
                  <a:gd name="T1" fmla="*/ 1102 h 2682"/>
                  <a:gd name="T2" fmla="*/ 751 w 2436"/>
                  <a:gd name="T3" fmla="*/ 1279 h 2682"/>
                  <a:gd name="T4" fmla="*/ 592 w 2436"/>
                  <a:gd name="T5" fmla="*/ 1402 h 2682"/>
                  <a:gd name="T6" fmla="*/ 451 w 2436"/>
                  <a:gd name="T7" fmla="*/ 1570 h 2682"/>
                  <a:gd name="T8" fmla="*/ 283 w 2436"/>
                  <a:gd name="T9" fmla="*/ 1684 h 2682"/>
                  <a:gd name="T10" fmla="*/ 142 w 2436"/>
                  <a:gd name="T11" fmla="*/ 1808 h 2682"/>
                  <a:gd name="T12" fmla="*/ 115 w 2436"/>
                  <a:gd name="T13" fmla="*/ 1993 h 2682"/>
                  <a:gd name="T14" fmla="*/ 80 w 2436"/>
                  <a:gd name="T15" fmla="*/ 2179 h 2682"/>
                  <a:gd name="T16" fmla="*/ 248 w 2436"/>
                  <a:gd name="T17" fmla="*/ 2346 h 2682"/>
                  <a:gd name="T18" fmla="*/ 345 w 2436"/>
                  <a:gd name="T19" fmla="*/ 2417 h 2682"/>
                  <a:gd name="T20" fmla="*/ 415 w 2436"/>
                  <a:gd name="T21" fmla="*/ 2549 h 2682"/>
                  <a:gd name="T22" fmla="*/ 601 w 2436"/>
                  <a:gd name="T23" fmla="*/ 2584 h 2682"/>
                  <a:gd name="T24" fmla="*/ 768 w 2436"/>
                  <a:gd name="T25" fmla="*/ 2673 h 2682"/>
                  <a:gd name="T26" fmla="*/ 971 w 2436"/>
                  <a:gd name="T27" fmla="*/ 2611 h 2682"/>
                  <a:gd name="T28" fmla="*/ 1121 w 2436"/>
                  <a:gd name="T29" fmla="*/ 2611 h 2682"/>
                  <a:gd name="T30" fmla="*/ 1209 w 2436"/>
                  <a:gd name="T31" fmla="*/ 2329 h 2682"/>
                  <a:gd name="T32" fmla="*/ 1395 w 2436"/>
                  <a:gd name="T33" fmla="*/ 2364 h 2682"/>
                  <a:gd name="T34" fmla="*/ 1271 w 2436"/>
                  <a:gd name="T35" fmla="*/ 2540 h 2682"/>
                  <a:gd name="T36" fmla="*/ 1421 w 2436"/>
                  <a:gd name="T37" fmla="*/ 2540 h 2682"/>
                  <a:gd name="T38" fmla="*/ 1571 w 2436"/>
                  <a:gd name="T39" fmla="*/ 2443 h 2682"/>
                  <a:gd name="T40" fmla="*/ 1801 w 2436"/>
                  <a:gd name="T41" fmla="*/ 2381 h 2682"/>
                  <a:gd name="T42" fmla="*/ 2012 w 2436"/>
                  <a:gd name="T43" fmla="*/ 2187 h 2682"/>
                  <a:gd name="T44" fmla="*/ 2153 w 2436"/>
                  <a:gd name="T45" fmla="*/ 1993 h 2682"/>
                  <a:gd name="T46" fmla="*/ 2082 w 2436"/>
                  <a:gd name="T47" fmla="*/ 1781 h 2682"/>
                  <a:gd name="T48" fmla="*/ 2197 w 2436"/>
                  <a:gd name="T49" fmla="*/ 1773 h 2682"/>
                  <a:gd name="T50" fmla="*/ 2347 w 2436"/>
                  <a:gd name="T51" fmla="*/ 1799 h 2682"/>
                  <a:gd name="T52" fmla="*/ 2435 w 2436"/>
                  <a:gd name="T53" fmla="*/ 1614 h 2682"/>
                  <a:gd name="T54" fmla="*/ 2435 w 2436"/>
                  <a:gd name="T55" fmla="*/ 1402 h 2682"/>
                  <a:gd name="T56" fmla="*/ 2320 w 2436"/>
                  <a:gd name="T57" fmla="*/ 1279 h 2682"/>
                  <a:gd name="T58" fmla="*/ 2153 w 2436"/>
                  <a:gd name="T59" fmla="*/ 1234 h 2682"/>
                  <a:gd name="T60" fmla="*/ 1968 w 2436"/>
                  <a:gd name="T61" fmla="*/ 1120 h 2682"/>
                  <a:gd name="T62" fmla="*/ 1968 w 2436"/>
                  <a:gd name="T63" fmla="*/ 899 h 2682"/>
                  <a:gd name="T64" fmla="*/ 1907 w 2436"/>
                  <a:gd name="T65" fmla="*/ 740 h 2682"/>
                  <a:gd name="T66" fmla="*/ 1792 w 2436"/>
                  <a:gd name="T67" fmla="*/ 626 h 2682"/>
                  <a:gd name="T68" fmla="*/ 1686 w 2436"/>
                  <a:gd name="T69" fmla="*/ 546 h 2682"/>
                  <a:gd name="T70" fmla="*/ 1474 w 2436"/>
                  <a:gd name="T71" fmla="*/ 590 h 2682"/>
                  <a:gd name="T72" fmla="*/ 1324 w 2436"/>
                  <a:gd name="T73" fmla="*/ 626 h 2682"/>
                  <a:gd name="T74" fmla="*/ 1121 w 2436"/>
                  <a:gd name="T75" fmla="*/ 546 h 2682"/>
                  <a:gd name="T76" fmla="*/ 1006 w 2436"/>
                  <a:gd name="T77" fmla="*/ 449 h 2682"/>
                  <a:gd name="T78" fmla="*/ 883 w 2436"/>
                  <a:gd name="T79" fmla="*/ 326 h 2682"/>
                  <a:gd name="T80" fmla="*/ 901 w 2436"/>
                  <a:gd name="T81" fmla="*/ 159 h 2682"/>
                  <a:gd name="T82" fmla="*/ 786 w 2436"/>
                  <a:gd name="T83" fmla="*/ 44 h 2682"/>
                  <a:gd name="T84" fmla="*/ 777 w 2436"/>
                  <a:gd name="T85" fmla="*/ 265 h 2682"/>
                  <a:gd name="T86" fmla="*/ 821 w 2436"/>
                  <a:gd name="T87" fmla="*/ 511 h 2682"/>
                  <a:gd name="T88" fmla="*/ 724 w 2436"/>
                  <a:gd name="T89" fmla="*/ 723 h 2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436" h="2682">
                    <a:moveTo>
                      <a:pt x="680" y="943"/>
                    </a:moveTo>
                    <a:lnTo>
                      <a:pt x="698" y="1023"/>
                    </a:lnTo>
                    <a:lnTo>
                      <a:pt x="698" y="1102"/>
                    </a:lnTo>
                    <a:lnTo>
                      <a:pt x="733" y="1173"/>
                    </a:lnTo>
                    <a:lnTo>
                      <a:pt x="777" y="1226"/>
                    </a:lnTo>
                    <a:lnTo>
                      <a:pt x="751" y="1279"/>
                    </a:lnTo>
                    <a:lnTo>
                      <a:pt x="698" y="1331"/>
                    </a:lnTo>
                    <a:lnTo>
                      <a:pt x="609" y="1349"/>
                    </a:lnTo>
                    <a:lnTo>
                      <a:pt x="592" y="1402"/>
                    </a:lnTo>
                    <a:lnTo>
                      <a:pt x="530" y="1429"/>
                    </a:lnTo>
                    <a:lnTo>
                      <a:pt x="495" y="1508"/>
                    </a:lnTo>
                    <a:lnTo>
                      <a:pt x="451" y="1570"/>
                    </a:lnTo>
                    <a:lnTo>
                      <a:pt x="371" y="1587"/>
                    </a:lnTo>
                    <a:lnTo>
                      <a:pt x="309" y="1623"/>
                    </a:lnTo>
                    <a:lnTo>
                      <a:pt x="283" y="1684"/>
                    </a:lnTo>
                    <a:lnTo>
                      <a:pt x="195" y="1702"/>
                    </a:lnTo>
                    <a:lnTo>
                      <a:pt x="159" y="1746"/>
                    </a:lnTo>
                    <a:lnTo>
                      <a:pt x="142" y="1808"/>
                    </a:lnTo>
                    <a:lnTo>
                      <a:pt x="150" y="1887"/>
                    </a:lnTo>
                    <a:lnTo>
                      <a:pt x="168" y="1949"/>
                    </a:lnTo>
                    <a:lnTo>
                      <a:pt x="115" y="1993"/>
                    </a:lnTo>
                    <a:lnTo>
                      <a:pt x="80" y="2055"/>
                    </a:lnTo>
                    <a:lnTo>
                      <a:pt x="0" y="2126"/>
                    </a:lnTo>
                    <a:lnTo>
                      <a:pt x="80" y="2179"/>
                    </a:lnTo>
                    <a:lnTo>
                      <a:pt x="98" y="2258"/>
                    </a:lnTo>
                    <a:lnTo>
                      <a:pt x="168" y="2337"/>
                    </a:lnTo>
                    <a:lnTo>
                      <a:pt x="248" y="2346"/>
                    </a:lnTo>
                    <a:lnTo>
                      <a:pt x="309" y="2284"/>
                    </a:lnTo>
                    <a:lnTo>
                      <a:pt x="353" y="2329"/>
                    </a:lnTo>
                    <a:lnTo>
                      <a:pt x="345" y="2417"/>
                    </a:lnTo>
                    <a:lnTo>
                      <a:pt x="380" y="2452"/>
                    </a:lnTo>
                    <a:lnTo>
                      <a:pt x="362" y="2523"/>
                    </a:lnTo>
                    <a:lnTo>
                      <a:pt x="415" y="2549"/>
                    </a:lnTo>
                    <a:lnTo>
                      <a:pt x="451" y="2496"/>
                    </a:lnTo>
                    <a:lnTo>
                      <a:pt x="539" y="2540"/>
                    </a:lnTo>
                    <a:lnTo>
                      <a:pt x="601" y="2584"/>
                    </a:lnTo>
                    <a:lnTo>
                      <a:pt x="671" y="2593"/>
                    </a:lnTo>
                    <a:lnTo>
                      <a:pt x="706" y="2655"/>
                    </a:lnTo>
                    <a:lnTo>
                      <a:pt x="768" y="2673"/>
                    </a:lnTo>
                    <a:lnTo>
                      <a:pt x="839" y="2681"/>
                    </a:lnTo>
                    <a:lnTo>
                      <a:pt x="918" y="2646"/>
                    </a:lnTo>
                    <a:lnTo>
                      <a:pt x="971" y="2611"/>
                    </a:lnTo>
                    <a:lnTo>
                      <a:pt x="1042" y="2611"/>
                    </a:lnTo>
                    <a:lnTo>
                      <a:pt x="1095" y="2681"/>
                    </a:lnTo>
                    <a:lnTo>
                      <a:pt x="1121" y="2611"/>
                    </a:lnTo>
                    <a:lnTo>
                      <a:pt x="1121" y="2505"/>
                    </a:lnTo>
                    <a:lnTo>
                      <a:pt x="1148" y="2381"/>
                    </a:lnTo>
                    <a:lnTo>
                      <a:pt x="1209" y="2329"/>
                    </a:lnTo>
                    <a:lnTo>
                      <a:pt x="1289" y="2311"/>
                    </a:lnTo>
                    <a:lnTo>
                      <a:pt x="1359" y="2329"/>
                    </a:lnTo>
                    <a:lnTo>
                      <a:pt x="1395" y="2364"/>
                    </a:lnTo>
                    <a:lnTo>
                      <a:pt x="1412" y="2434"/>
                    </a:lnTo>
                    <a:lnTo>
                      <a:pt x="1342" y="2496"/>
                    </a:lnTo>
                    <a:lnTo>
                      <a:pt x="1271" y="2540"/>
                    </a:lnTo>
                    <a:lnTo>
                      <a:pt x="1307" y="2584"/>
                    </a:lnTo>
                    <a:lnTo>
                      <a:pt x="1412" y="2602"/>
                    </a:lnTo>
                    <a:lnTo>
                      <a:pt x="1421" y="2540"/>
                    </a:lnTo>
                    <a:lnTo>
                      <a:pt x="1457" y="2496"/>
                    </a:lnTo>
                    <a:lnTo>
                      <a:pt x="1518" y="2487"/>
                    </a:lnTo>
                    <a:lnTo>
                      <a:pt x="1571" y="2443"/>
                    </a:lnTo>
                    <a:lnTo>
                      <a:pt x="1580" y="2364"/>
                    </a:lnTo>
                    <a:lnTo>
                      <a:pt x="1721" y="2373"/>
                    </a:lnTo>
                    <a:lnTo>
                      <a:pt x="1801" y="2381"/>
                    </a:lnTo>
                    <a:lnTo>
                      <a:pt x="1854" y="2337"/>
                    </a:lnTo>
                    <a:lnTo>
                      <a:pt x="1924" y="2276"/>
                    </a:lnTo>
                    <a:lnTo>
                      <a:pt x="2012" y="2187"/>
                    </a:lnTo>
                    <a:lnTo>
                      <a:pt x="2073" y="2099"/>
                    </a:lnTo>
                    <a:lnTo>
                      <a:pt x="2135" y="2055"/>
                    </a:lnTo>
                    <a:lnTo>
                      <a:pt x="2153" y="1993"/>
                    </a:lnTo>
                    <a:lnTo>
                      <a:pt x="2144" y="1905"/>
                    </a:lnTo>
                    <a:lnTo>
                      <a:pt x="2135" y="1826"/>
                    </a:lnTo>
                    <a:lnTo>
                      <a:pt x="2082" y="1781"/>
                    </a:lnTo>
                    <a:lnTo>
                      <a:pt x="2073" y="1711"/>
                    </a:lnTo>
                    <a:lnTo>
                      <a:pt x="2153" y="1711"/>
                    </a:lnTo>
                    <a:lnTo>
                      <a:pt x="2197" y="1773"/>
                    </a:lnTo>
                    <a:lnTo>
                      <a:pt x="2214" y="1834"/>
                    </a:lnTo>
                    <a:lnTo>
                      <a:pt x="2276" y="1852"/>
                    </a:lnTo>
                    <a:lnTo>
                      <a:pt x="2347" y="1799"/>
                    </a:lnTo>
                    <a:lnTo>
                      <a:pt x="2373" y="1746"/>
                    </a:lnTo>
                    <a:lnTo>
                      <a:pt x="2391" y="1658"/>
                    </a:lnTo>
                    <a:lnTo>
                      <a:pt x="2435" y="1614"/>
                    </a:lnTo>
                    <a:lnTo>
                      <a:pt x="2426" y="1552"/>
                    </a:lnTo>
                    <a:lnTo>
                      <a:pt x="2426" y="1473"/>
                    </a:lnTo>
                    <a:lnTo>
                      <a:pt x="2435" y="1402"/>
                    </a:lnTo>
                    <a:lnTo>
                      <a:pt x="2409" y="1331"/>
                    </a:lnTo>
                    <a:lnTo>
                      <a:pt x="2356" y="1331"/>
                    </a:lnTo>
                    <a:lnTo>
                      <a:pt x="2320" y="1279"/>
                    </a:lnTo>
                    <a:lnTo>
                      <a:pt x="2312" y="1226"/>
                    </a:lnTo>
                    <a:lnTo>
                      <a:pt x="2241" y="1234"/>
                    </a:lnTo>
                    <a:lnTo>
                      <a:pt x="2153" y="1234"/>
                    </a:lnTo>
                    <a:lnTo>
                      <a:pt x="2064" y="1217"/>
                    </a:lnTo>
                    <a:lnTo>
                      <a:pt x="2012" y="1164"/>
                    </a:lnTo>
                    <a:lnTo>
                      <a:pt x="1968" y="1120"/>
                    </a:lnTo>
                    <a:lnTo>
                      <a:pt x="2003" y="1040"/>
                    </a:lnTo>
                    <a:lnTo>
                      <a:pt x="1951" y="970"/>
                    </a:lnTo>
                    <a:lnTo>
                      <a:pt x="1968" y="899"/>
                    </a:lnTo>
                    <a:lnTo>
                      <a:pt x="1977" y="837"/>
                    </a:lnTo>
                    <a:lnTo>
                      <a:pt x="1924" y="776"/>
                    </a:lnTo>
                    <a:lnTo>
                      <a:pt x="1907" y="740"/>
                    </a:lnTo>
                    <a:lnTo>
                      <a:pt x="1898" y="696"/>
                    </a:lnTo>
                    <a:lnTo>
                      <a:pt x="1845" y="652"/>
                    </a:lnTo>
                    <a:lnTo>
                      <a:pt x="1792" y="626"/>
                    </a:lnTo>
                    <a:lnTo>
                      <a:pt x="1792" y="590"/>
                    </a:lnTo>
                    <a:lnTo>
                      <a:pt x="1748" y="528"/>
                    </a:lnTo>
                    <a:lnTo>
                      <a:pt x="1686" y="546"/>
                    </a:lnTo>
                    <a:lnTo>
                      <a:pt x="1615" y="546"/>
                    </a:lnTo>
                    <a:lnTo>
                      <a:pt x="1509" y="528"/>
                    </a:lnTo>
                    <a:lnTo>
                      <a:pt x="1474" y="590"/>
                    </a:lnTo>
                    <a:lnTo>
                      <a:pt x="1457" y="643"/>
                    </a:lnTo>
                    <a:lnTo>
                      <a:pt x="1395" y="652"/>
                    </a:lnTo>
                    <a:lnTo>
                      <a:pt x="1324" y="626"/>
                    </a:lnTo>
                    <a:lnTo>
                      <a:pt x="1262" y="643"/>
                    </a:lnTo>
                    <a:lnTo>
                      <a:pt x="1192" y="608"/>
                    </a:lnTo>
                    <a:lnTo>
                      <a:pt x="1121" y="546"/>
                    </a:lnTo>
                    <a:lnTo>
                      <a:pt x="1077" y="502"/>
                    </a:lnTo>
                    <a:lnTo>
                      <a:pt x="1059" y="449"/>
                    </a:lnTo>
                    <a:lnTo>
                      <a:pt x="1006" y="449"/>
                    </a:lnTo>
                    <a:lnTo>
                      <a:pt x="909" y="449"/>
                    </a:lnTo>
                    <a:lnTo>
                      <a:pt x="874" y="396"/>
                    </a:lnTo>
                    <a:lnTo>
                      <a:pt x="883" y="326"/>
                    </a:lnTo>
                    <a:lnTo>
                      <a:pt x="954" y="291"/>
                    </a:lnTo>
                    <a:lnTo>
                      <a:pt x="962" y="229"/>
                    </a:lnTo>
                    <a:lnTo>
                      <a:pt x="901" y="159"/>
                    </a:lnTo>
                    <a:lnTo>
                      <a:pt x="856" y="62"/>
                    </a:lnTo>
                    <a:lnTo>
                      <a:pt x="848" y="0"/>
                    </a:lnTo>
                    <a:lnTo>
                      <a:pt x="786" y="44"/>
                    </a:lnTo>
                    <a:lnTo>
                      <a:pt x="742" y="115"/>
                    </a:lnTo>
                    <a:lnTo>
                      <a:pt x="733" y="203"/>
                    </a:lnTo>
                    <a:lnTo>
                      <a:pt x="777" y="265"/>
                    </a:lnTo>
                    <a:lnTo>
                      <a:pt x="804" y="352"/>
                    </a:lnTo>
                    <a:lnTo>
                      <a:pt x="812" y="423"/>
                    </a:lnTo>
                    <a:lnTo>
                      <a:pt x="821" y="511"/>
                    </a:lnTo>
                    <a:lnTo>
                      <a:pt x="804" y="590"/>
                    </a:lnTo>
                    <a:lnTo>
                      <a:pt x="759" y="634"/>
                    </a:lnTo>
                    <a:lnTo>
                      <a:pt x="724" y="723"/>
                    </a:lnTo>
                    <a:lnTo>
                      <a:pt x="715" y="811"/>
                    </a:lnTo>
                    <a:lnTo>
                      <a:pt x="680" y="943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84" name="Freeform 17">
                <a:extLst>
                  <a:ext uri="{FF2B5EF4-FFF2-40B4-BE49-F238E27FC236}">
                    <a16:creationId xmlns:a16="http://schemas.microsoft.com/office/drawing/2014/main" id="{47BB631D-7E83-4893-B825-EC3B6824A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5212" y="2768600"/>
                <a:ext cx="419100" cy="349250"/>
              </a:xfrm>
              <a:custGeom>
                <a:avLst/>
                <a:gdLst>
                  <a:gd name="T0" fmla="*/ 221 w 1166"/>
                  <a:gd name="T1" fmla="*/ 592 h 972"/>
                  <a:gd name="T2" fmla="*/ 150 w 1166"/>
                  <a:gd name="T3" fmla="*/ 547 h 972"/>
                  <a:gd name="T4" fmla="*/ 142 w 1166"/>
                  <a:gd name="T5" fmla="*/ 477 h 972"/>
                  <a:gd name="T6" fmla="*/ 97 w 1166"/>
                  <a:gd name="T7" fmla="*/ 406 h 972"/>
                  <a:gd name="T8" fmla="*/ 44 w 1166"/>
                  <a:gd name="T9" fmla="*/ 362 h 972"/>
                  <a:gd name="T10" fmla="*/ 0 w 1166"/>
                  <a:gd name="T11" fmla="*/ 292 h 972"/>
                  <a:gd name="T12" fmla="*/ 80 w 1166"/>
                  <a:gd name="T13" fmla="*/ 247 h 972"/>
                  <a:gd name="T14" fmla="*/ 124 w 1166"/>
                  <a:gd name="T15" fmla="*/ 186 h 972"/>
                  <a:gd name="T16" fmla="*/ 177 w 1166"/>
                  <a:gd name="T17" fmla="*/ 133 h 972"/>
                  <a:gd name="T18" fmla="*/ 230 w 1166"/>
                  <a:gd name="T19" fmla="*/ 133 h 972"/>
                  <a:gd name="T20" fmla="*/ 283 w 1166"/>
                  <a:gd name="T21" fmla="*/ 80 h 972"/>
                  <a:gd name="T22" fmla="*/ 389 w 1166"/>
                  <a:gd name="T23" fmla="*/ 80 h 972"/>
                  <a:gd name="T24" fmla="*/ 362 w 1166"/>
                  <a:gd name="T25" fmla="*/ 0 h 972"/>
                  <a:gd name="T26" fmla="*/ 433 w 1166"/>
                  <a:gd name="T27" fmla="*/ 36 h 972"/>
                  <a:gd name="T28" fmla="*/ 539 w 1166"/>
                  <a:gd name="T29" fmla="*/ 36 h 972"/>
                  <a:gd name="T30" fmla="*/ 574 w 1166"/>
                  <a:gd name="T31" fmla="*/ 106 h 972"/>
                  <a:gd name="T32" fmla="*/ 539 w 1166"/>
                  <a:gd name="T33" fmla="*/ 159 h 972"/>
                  <a:gd name="T34" fmla="*/ 600 w 1166"/>
                  <a:gd name="T35" fmla="*/ 168 h 972"/>
                  <a:gd name="T36" fmla="*/ 662 w 1166"/>
                  <a:gd name="T37" fmla="*/ 133 h 972"/>
                  <a:gd name="T38" fmla="*/ 733 w 1166"/>
                  <a:gd name="T39" fmla="*/ 150 h 972"/>
                  <a:gd name="T40" fmla="*/ 733 w 1166"/>
                  <a:gd name="T41" fmla="*/ 203 h 972"/>
                  <a:gd name="T42" fmla="*/ 627 w 1166"/>
                  <a:gd name="T43" fmla="*/ 256 h 972"/>
                  <a:gd name="T44" fmla="*/ 618 w 1166"/>
                  <a:gd name="T45" fmla="*/ 309 h 972"/>
                  <a:gd name="T46" fmla="*/ 618 w 1166"/>
                  <a:gd name="T47" fmla="*/ 362 h 972"/>
                  <a:gd name="T48" fmla="*/ 600 w 1166"/>
                  <a:gd name="T49" fmla="*/ 433 h 972"/>
                  <a:gd name="T50" fmla="*/ 600 w 1166"/>
                  <a:gd name="T51" fmla="*/ 503 h 972"/>
                  <a:gd name="T52" fmla="*/ 671 w 1166"/>
                  <a:gd name="T53" fmla="*/ 512 h 972"/>
                  <a:gd name="T54" fmla="*/ 724 w 1166"/>
                  <a:gd name="T55" fmla="*/ 530 h 972"/>
                  <a:gd name="T56" fmla="*/ 742 w 1166"/>
                  <a:gd name="T57" fmla="*/ 592 h 972"/>
                  <a:gd name="T58" fmla="*/ 777 w 1166"/>
                  <a:gd name="T59" fmla="*/ 636 h 972"/>
                  <a:gd name="T60" fmla="*/ 900 w 1166"/>
                  <a:gd name="T61" fmla="*/ 618 h 972"/>
                  <a:gd name="T62" fmla="*/ 980 w 1166"/>
                  <a:gd name="T63" fmla="*/ 618 h 972"/>
                  <a:gd name="T64" fmla="*/ 1006 w 1166"/>
                  <a:gd name="T65" fmla="*/ 653 h 972"/>
                  <a:gd name="T66" fmla="*/ 1086 w 1166"/>
                  <a:gd name="T67" fmla="*/ 662 h 972"/>
                  <a:gd name="T68" fmla="*/ 1086 w 1166"/>
                  <a:gd name="T69" fmla="*/ 715 h 972"/>
                  <a:gd name="T70" fmla="*/ 1165 w 1166"/>
                  <a:gd name="T71" fmla="*/ 750 h 972"/>
                  <a:gd name="T72" fmla="*/ 1165 w 1166"/>
                  <a:gd name="T73" fmla="*/ 830 h 972"/>
                  <a:gd name="T74" fmla="*/ 1139 w 1166"/>
                  <a:gd name="T75" fmla="*/ 874 h 972"/>
                  <a:gd name="T76" fmla="*/ 1059 w 1166"/>
                  <a:gd name="T77" fmla="*/ 918 h 972"/>
                  <a:gd name="T78" fmla="*/ 989 w 1166"/>
                  <a:gd name="T79" fmla="*/ 900 h 972"/>
                  <a:gd name="T80" fmla="*/ 909 w 1166"/>
                  <a:gd name="T81" fmla="*/ 883 h 972"/>
                  <a:gd name="T82" fmla="*/ 821 w 1166"/>
                  <a:gd name="T83" fmla="*/ 892 h 972"/>
                  <a:gd name="T84" fmla="*/ 750 w 1166"/>
                  <a:gd name="T85" fmla="*/ 900 h 972"/>
                  <a:gd name="T86" fmla="*/ 768 w 1166"/>
                  <a:gd name="T87" fmla="*/ 936 h 972"/>
                  <a:gd name="T88" fmla="*/ 680 w 1166"/>
                  <a:gd name="T89" fmla="*/ 971 h 972"/>
                  <a:gd name="T90" fmla="*/ 653 w 1166"/>
                  <a:gd name="T91" fmla="*/ 883 h 972"/>
                  <a:gd name="T92" fmla="*/ 592 w 1166"/>
                  <a:gd name="T93" fmla="*/ 865 h 972"/>
                  <a:gd name="T94" fmla="*/ 539 w 1166"/>
                  <a:gd name="T95" fmla="*/ 856 h 972"/>
                  <a:gd name="T96" fmla="*/ 486 w 1166"/>
                  <a:gd name="T97" fmla="*/ 812 h 972"/>
                  <a:gd name="T98" fmla="*/ 512 w 1166"/>
                  <a:gd name="T99" fmla="*/ 715 h 972"/>
                  <a:gd name="T100" fmla="*/ 424 w 1166"/>
                  <a:gd name="T101" fmla="*/ 715 h 972"/>
                  <a:gd name="T102" fmla="*/ 406 w 1166"/>
                  <a:gd name="T103" fmla="*/ 680 h 972"/>
                  <a:gd name="T104" fmla="*/ 353 w 1166"/>
                  <a:gd name="T105" fmla="*/ 618 h 972"/>
                  <a:gd name="T106" fmla="*/ 283 w 1166"/>
                  <a:gd name="T107" fmla="*/ 583 h 972"/>
                  <a:gd name="T108" fmla="*/ 221 w 1166"/>
                  <a:gd name="T109" fmla="*/ 592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66" h="972">
                    <a:moveTo>
                      <a:pt x="221" y="592"/>
                    </a:moveTo>
                    <a:lnTo>
                      <a:pt x="150" y="547"/>
                    </a:lnTo>
                    <a:lnTo>
                      <a:pt x="142" y="477"/>
                    </a:lnTo>
                    <a:lnTo>
                      <a:pt x="97" y="406"/>
                    </a:lnTo>
                    <a:lnTo>
                      <a:pt x="44" y="362"/>
                    </a:lnTo>
                    <a:lnTo>
                      <a:pt x="0" y="292"/>
                    </a:lnTo>
                    <a:lnTo>
                      <a:pt x="80" y="247"/>
                    </a:lnTo>
                    <a:lnTo>
                      <a:pt x="124" y="186"/>
                    </a:lnTo>
                    <a:lnTo>
                      <a:pt x="177" y="133"/>
                    </a:lnTo>
                    <a:lnTo>
                      <a:pt x="230" y="133"/>
                    </a:lnTo>
                    <a:lnTo>
                      <a:pt x="283" y="80"/>
                    </a:lnTo>
                    <a:lnTo>
                      <a:pt x="389" y="80"/>
                    </a:lnTo>
                    <a:lnTo>
                      <a:pt x="362" y="0"/>
                    </a:lnTo>
                    <a:lnTo>
                      <a:pt x="433" y="36"/>
                    </a:lnTo>
                    <a:lnTo>
                      <a:pt x="539" y="36"/>
                    </a:lnTo>
                    <a:lnTo>
                      <a:pt x="574" y="106"/>
                    </a:lnTo>
                    <a:lnTo>
                      <a:pt x="539" y="159"/>
                    </a:lnTo>
                    <a:lnTo>
                      <a:pt x="600" y="168"/>
                    </a:lnTo>
                    <a:lnTo>
                      <a:pt x="662" y="133"/>
                    </a:lnTo>
                    <a:lnTo>
                      <a:pt x="733" y="150"/>
                    </a:lnTo>
                    <a:lnTo>
                      <a:pt x="733" y="203"/>
                    </a:lnTo>
                    <a:lnTo>
                      <a:pt x="627" y="256"/>
                    </a:lnTo>
                    <a:lnTo>
                      <a:pt x="618" y="309"/>
                    </a:lnTo>
                    <a:lnTo>
                      <a:pt x="618" y="362"/>
                    </a:lnTo>
                    <a:lnTo>
                      <a:pt x="600" y="433"/>
                    </a:lnTo>
                    <a:lnTo>
                      <a:pt x="600" y="503"/>
                    </a:lnTo>
                    <a:lnTo>
                      <a:pt x="671" y="512"/>
                    </a:lnTo>
                    <a:lnTo>
                      <a:pt x="724" y="530"/>
                    </a:lnTo>
                    <a:lnTo>
                      <a:pt x="742" y="592"/>
                    </a:lnTo>
                    <a:lnTo>
                      <a:pt x="777" y="636"/>
                    </a:lnTo>
                    <a:lnTo>
                      <a:pt x="900" y="618"/>
                    </a:lnTo>
                    <a:lnTo>
                      <a:pt x="980" y="618"/>
                    </a:lnTo>
                    <a:lnTo>
                      <a:pt x="1006" y="653"/>
                    </a:lnTo>
                    <a:lnTo>
                      <a:pt x="1086" y="662"/>
                    </a:lnTo>
                    <a:lnTo>
                      <a:pt x="1086" y="715"/>
                    </a:lnTo>
                    <a:lnTo>
                      <a:pt x="1165" y="750"/>
                    </a:lnTo>
                    <a:lnTo>
                      <a:pt x="1165" y="830"/>
                    </a:lnTo>
                    <a:lnTo>
                      <a:pt x="1139" y="874"/>
                    </a:lnTo>
                    <a:lnTo>
                      <a:pt x="1059" y="918"/>
                    </a:lnTo>
                    <a:lnTo>
                      <a:pt x="989" y="900"/>
                    </a:lnTo>
                    <a:lnTo>
                      <a:pt x="909" y="883"/>
                    </a:lnTo>
                    <a:lnTo>
                      <a:pt x="821" y="892"/>
                    </a:lnTo>
                    <a:lnTo>
                      <a:pt x="750" y="900"/>
                    </a:lnTo>
                    <a:lnTo>
                      <a:pt x="768" y="936"/>
                    </a:lnTo>
                    <a:lnTo>
                      <a:pt x="680" y="971"/>
                    </a:lnTo>
                    <a:lnTo>
                      <a:pt x="653" y="883"/>
                    </a:lnTo>
                    <a:lnTo>
                      <a:pt x="592" y="865"/>
                    </a:lnTo>
                    <a:lnTo>
                      <a:pt x="539" y="856"/>
                    </a:lnTo>
                    <a:lnTo>
                      <a:pt x="486" y="812"/>
                    </a:lnTo>
                    <a:lnTo>
                      <a:pt x="512" y="715"/>
                    </a:lnTo>
                    <a:lnTo>
                      <a:pt x="424" y="715"/>
                    </a:lnTo>
                    <a:lnTo>
                      <a:pt x="406" y="680"/>
                    </a:lnTo>
                    <a:lnTo>
                      <a:pt x="353" y="618"/>
                    </a:lnTo>
                    <a:lnTo>
                      <a:pt x="283" y="583"/>
                    </a:lnTo>
                    <a:lnTo>
                      <a:pt x="221" y="592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85" name="Freeform 18">
                <a:extLst>
                  <a:ext uri="{FF2B5EF4-FFF2-40B4-BE49-F238E27FC236}">
                    <a16:creationId xmlns:a16="http://schemas.microsoft.com/office/drawing/2014/main" id="{A40B41A2-B8AB-45EE-A62E-A05CD804E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262" y="2978150"/>
                <a:ext cx="788988" cy="796925"/>
              </a:xfrm>
              <a:custGeom>
                <a:avLst/>
                <a:gdLst>
                  <a:gd name="T0" fmla="*/ 1951 w 2190"/>
                  <a:gd name="T1" fmla="*/ 441 h 2215"/>
                  <a:gd name="T2" fmla="*/ 2012 w 2190"/>
                  <a:gd name="T3" fmla="*/ 635 h 2215"/>
                  <a:gd name="T4" fmla="*/ 2065 w 2190"/>
                  <a:gd name="T5" fmla="*/ 856 h 2215"/>
                  <a:gd name="T6" fmla="*/ 2162 w 2190"/>
                  <a:gd name="T7" fmla="*/ 1014 h 2215"/>
                  <a:gd name="T8" fmla="*/ 2118 w 2190"/>
                  <a:gd name="T9" fmla="*/ 1156 h 2215"/>
                  <a:gd name="T10" fmla="*/ 1942 w 2190"/>
                  <a:gd name="T11" fmla="*/ 1332 h 2215"/>
                  <a:gd name="T12" fmla="*/ 1880 w 2190"/>
                  <a:gd name="T13" fmla="*/ 1588 h 2215"/>
                  <a:gd name="T14" fmla="*/ 1818 w 2190"/>
                  <a:gd name="T15" fmla="*/ 1853 h 2215"/>
                  <a:gd name="T16" fmla="*/ 1712 w 2190"/>
                  <a:gd name="T17" fmla="*/ 1994 h 2215"/>
                  <a:gd name="T18" fmla="*/ 1492 w 2190"/>
                  <a:gd name="T19" fmla="*/ 1906 h 2215"/>
                  <a:gd name="T20" fmla="*/ 1271 w 2190"/>
                  <a:gd name="T21" fmla="*/ 1914 h 2215"/>
                  <a:gd name="T22" fmla="*/ 1253 w 2190"/>
                  <a:gd name="T23" fmla="*/ 2100 h 2215"/>
                  <a:gd name="T24" fmla="*/ 989 w 2190"/>
                  <a:gd name="T25" fmla="*/ 2153 h 2215"/>
                  <a:gd name="T26" fmla="*/ 874 w 2190"/>
                  <a:gd name="T27" fmla="*/ 2214 h 2215"/>
                  <a:gd name="T28" fmla="*/ 645 w 2190"/>
                  <a:gd name="T29" fmla="*/ 2170 h 2215"/>
                  <a:gd name="T30" fmla="*/ 406 w 2190"/>
                  <a:gd name="T31" fmla="*/ 2153 h 2215"/>
                  <a:gd name="T32" fmla="*/ 274 w 2190"/>
                  <a:gd name="T33" fmla="*/ 2082 h 2215"/>
                  <a:gd name="T34" fmla="*/ 115 w 2190"/>
                  <a:gd name="T35" fmla="*/ 1994 h 2215"/>
                  <a:gd name="T36" fmla="*/ 97 w 2190"/>
                  <a:gd name="T37" fmla="*/ 1906 h 2215"/>
                  <a:gd name="T38" fmla="*/ 247 w 2190"/>
                  <a:gd name="T39" fmla="*/ 1809 h 2215"/>
                  <a:gd name="T40" fmla="*/ 362 w 2190"/>
                  <a:gd name="T41" fmla="*/ 1597 h 2215"/>
                  <a:gd name="T42" fmla="*/ 477 w 2190"/>
                  <a:gd name="T43" fmla="*/ 1500 h 2215"/>
                  <a:gd name="T44" fmla="*/ 521 w 2190"/>
                  <a:gd name="T45" fmla="*/ 1394 h 2215"/>
                  <a:gd name="T46" fmla="*/ 556 w 2190"/>
                  <a:gd name="T47" fmla="*/ 1314 h 2215"/>
                  <a:gd name="T48" fmla="*/ 574 w 2190"/>
                  <a:gd name="T49" fmla="*/ 1253 h 2215"/>
                  <a:gd name="T50" fmla="*/ 547 w 2190"/>
                  <a:gd name="T51" fmla="*/ 1235 h 2215"/>
                  <a:gd name="T52" fmla="*/ 442 w 2190"/>
                  <a:gd name="T53" fmla="*/ 1288 h 2215"/>
                  <a:gd name="T54" fmla="*/ 265 w 2190"/>
                  <a:gd name="T55" fmla="*/ 1235 h 2215"/>
                  <a:gd name="T56" fmla="*/ 292 w 2190"/>
                  <a:gd name="T57" fmla="*/ 1103 h 2215"/>
                  <a:gd name="T58" fmla="*/ 159 w 2190"/>
                  <a:gd name="T59" fmla="*/ 1191 h 2215"/>
                  <a:gd name="T60" fmla="*/ 53 w 2190"/>
                  <a:gd name="T61" fmla="*/ 1103 h 2215"/>
                  <a:gd name="T62" fmla="*/ 159 w 2190"/>
                  <a:gd name="T63" fmla="*/ 1014 h 2215"/>
                  <a:gd name="T64" fmla="*/ 283 w 2190"/>
                  <a:gd name="T65" fmla="*/ 917 h 2215"/>
                  <a:gd name="T66" fmla="*/ 530 w 2190"/>
                  <a:gd name="T67" fmla="*/ 997 h 2215"/>
                  <a:gd name="T68" fmla="*/ 777 w 2190"/>
                  <a:gd name="T69" fmla="*/ 1076 h 2215"/>
                  <a:gd name="T70" fmla="*/ 997 w 2190"/>
                  <a:gd name="T71" fmla="*/ 1094 h 2215"/>
                  <a:gd name="T72" fmla="*/ 1227 w 2190"/>
                  <a:gd name="T73" fmla="*/ 988 h 2215"/>
                  <a:gd name="T74" fmla="*/ 1183 w 2190"/>
                  <a:gd name="T75" fmla="*/ 864 h 2215"/>
                  <a:gd name="T76" fmla="*/ 1112 w 2190"/>
                  <a:gd name="T77" fmla="*/ 644 h 2215"/>
                  <a:gd name="T78" fmla="*/ 1289 w 2190"/>
                  <a:gd name="T79" fmla="*/ 406 h 2215"/>
                  <a:gd name="T80" fmla="*/ 1456 w 2190"/>
                  <a:gd name="T81" fmla="*/ 229 h 2215"/>
                  <a:gd name="T82" fmla="*/ 1580 w 2190"/>
                  <a:gd name="T83" fmla="*/ 9 h 2215"/>
                  <a:gd name="T84" fmla="*/ 1765 w 2190"/>
                  <a:gd name="T85" fmla="*/ 97 h 2215"/>
                  <a:gd name="T86" fmla="*/ 1845 w 2190"/>
                  <a:gd name="T87" fmla="*/ 229 h 2215"/>
                  <a:gd name="T88" fmla="*/ 2012 w 2190"/>
                  <a:gd name="T89" fmla="*/ 300 h 2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90" h="2215">
                    <a:moveTo>
                      <a:pt x="2039" y="388"/>
                    </a:moveTo>
                    <a:lnTo>
                      <a:pt x="1986" y="397"/>
                    </a:lnTo>
                    <a:lnTo>
                      <a:pt x="1951" y="441"/>
                    </a:lnTo>
                    <a:lnTo>
                      <a:pt x="1968" y="511"/>
                    </a:lnTo>
                    <a:lnTo>
                      <a:pt x="1977" y="582"/>
                    </a:lnTo>
                    <a:lnTo>
                      <a:pt x="2012" y="635"/>
                    </a:lnTo>
                    <a:lnTo>
                      <a:pt x="2056" y="688"/>
                    </a:lnTo>
                    <a:lnTo>
                      <a:pt x="2039" y="759"/>
                    </a:lnTo>
                    <a:lnTo>
                      <a:pt x="2065" y="856"/>
                    </a:lnTo>
                    <a:lnTo>
                      <a:pt x="2065" y="935"/>
                    </a:lnTo>
                    <a:lnTo>
                      <a:pt x="2101" y="997"/>
                    </a:lnTo>
                    <a:lnTo>
                      <a:pt x="2162" y="1014"/>
                    </a:lnTo>
                    <a:lnTo>
                      <a:pt x="2189" y="1059"/>
                    </a:lnTo>
                    <a:lnTo>
                      <a:pt x="2162" y="1111"/>
                    </a:lnTo>
                    <a:lnTo>
                      <a:pt x="2118" y="1156"/>
                    </a:lnTo>
                    <a:lnTo>
                      <a:pt x="2030" y="1173"/>
                    </a:lnTo>
                    <a:lnTo>
                      <a:pt x="1959" y="1235"/>
                    </a:lnTo>
                    <a:lnTo>
                      <a:pt x="1942" y="1332"/>
                    </a:lnTo>
                    <a:lnTo>
                      <a:pt x="1915" y="1438"/>
                    </a:lnTo>
                    <a:lnTo>
                      <a:pt x="1871" y="1500"/>
                    </a:lnTo>
                    <a:lnTo>
                      <a:pt x="1880" y="1588"/>
                    </a:lnTo>
                    <a:lnTo>
                      <a:pt x="1845" y="1676"/>
                    </a:lnTo>
                    <a:lnTo>
                      <a:pt x="1836" y="1764"/>
                    </a:lnTo>
                    <a:lnTo>
                      <a:pt x="1818" y="1853"/>
                    </a:lnTo>
                    <a:lnTo>
                      <a:pt x="1783" y="1923"/>
                    </a:lnTo>
                    <a:lnTo>
                      <a:pt x="1765" y="1994"/>
                    </a:lnTo>
                    <a:lnTo>
                      <a:pt x="1712" y="1994"/>
                    </a:lnTo>
                    <a:lnTo>
                      <a:pt x="1633" y="1967"/>
                    </a:lnTo>
                    <a:lnTo>
                      <a:pt x="1562" y="1906"/>
                    </a:lnTo>
                    <a:lnTo>
                      <a:pt x="1492" y="1906"/>
                    </a:lnTo>
                    <a:lnTo>
                      <a:pt x="1403" y="1932"/>
                    </a:lnTo>
                    <a:lnTo>
                      <a:pt x="1333" y="1879"/>
                    </a:lnTo>
                    <a:lnTo>
                      <a:pt x="1271" y="1914"/>
                    </a:lnTo>
                    <a:lnTo>
                      <a:pt x="1262" y="1967"/>
                    </a:lnTo>
                    <a:lnTo>
                      <a:pt x="1253" y="2038"/>
                    </a:lnTo>
                    <a:lnTo>
                      <a:pt x="1253" y="2100"/>
                    </a:lnTo>
                    <a:lnTo>
                      <a:pt x="1174" y="2117"/>
                    </a:lnTo>
                    <a:lnTo>
                      <a:pt x="1068" y="2117"/>
                    </a:lnTo>
                    <a:lnTo>
                      <a:pt x="989" y="2153"/>
                    </a:lnTo>
                    <a:lnTo>
                      <a:pt x="936" y="2117"/>
                    </a:lnTo>
                    <a:lnTo>
                      <a:pt x="918" y="2170"/>
                    </a:lnTo>
                    <a:lnTo>
                      <a:pt x="874" y="2214"/>
                    </a:lnTo>
                    <a:lnTo>
                      <a:pt x="795" y="2206"/>
                    </a:lnTo>
                    <a:lnTo>
                      <a:pt x="706" y="2135"/>
                    </a:lnTo>
                    <a:lnTo>
                      <a:pt x="645" y="2170"/>
                    </a:lnTo>
                    <a:lnTo>
                      <a:pt x="556" y="2153"/>
                    </a:lnTo>
                    <a:lnTo>
                      <a:pt x="477" y="2135"/>
                    </a:lnTo>
                    <a:lnTo>
                      <a:pt x="406" y="2153"/>
                    </a:lnTo>
                    <a:lnTo>
                      <a:pt x="380" y="2091"/>
                    </a:lnTo>
                    <a:lnTo>
                      <a:pt x="318" y="2056"/>
                    </a:lnTo>
                    <a:lnTo>
                      <a:pt x="274" y="2082"/>
                    </a:lnTo>
                    <a:lnTo>
                      <a:pt x="221" y="2038"/>
                    </a:lnTo>
                    <a:lnTo>
                      <a:pt x="186" y="1976"/>
                    </a:lnTo>
                    <a:lnTo>
                      <a:pt x="115" y="1994"/>
                    </a:lnTo>
                    <a:lnTo>
                      <a:pt x="36" y="2038"/>
                    </a:lnTo>
                    <a:lnTo>
                      <a:pt x="44" y="1967"/>
                    </a:lnTo>
                    <a:lnTo>
                      <a:pt x="97" y="1906"/>
                    </a:lnTo>
                    <a:lnTo>
                      <a:pt x="150" y="1862"/>
                    </a:lnTo>
                    <a:lnTo>
                      <a:pt x="194" y="1835"/>
                    </a:lnTo>
                    <a:lnTo>
                      <a:pt x="247" y="1809"/>
                    </a:lnTo>
                    <a:lnTo>
                      <a:pt x="256" y="1720"/>
                    </a:lnTo>
                    <a:lnTo>
                      <a:pt x="292" y="1659"/>
                    </a:lnTo>
                    <a:lnTo>
                      <a:pt x="362" y="1597"/>
                    </a:lnTo>
                    <a:lnTo>
                      <a:pt x="424" y="1579"/>
                    </a:lnTo>
                    <a:lnTo>
                      <a:pt x="433" y="1526"/>
                    </a:lnTo>
                    <a:lnTo>
                      <a:pt x="477" y="1500"/>
                    </a:lnTo>
                    <a:lnTo>
                      <a:pt x="424" y="1447"/>
                    </a:lnTo>
                    <a:lnTo>
                      <a:pt x="442" y="1385"/>
                    </a:lnTo>
                    <a:lnTo>
                      <a:pt x="521" y="1394"/>
                    </a:lnTo>
                    <a:lnTo>
                      <a:pt x="530" y="1314"/>
                    </a:lnTo>
                    <a:lnTo>
                      <a:pt x="530" y="1314"/>
                    </a:lnTo>
                    <a:lnTo>
                      <a:pt x="556" y="1314"/>
                    </a:lnTo>
                    <a:lnTo>
                      <a:pt x="574" y="1297"/>
                    </a:lnTo>
                    <a:lnTo>
                      <a:pt x="583" y="1270"/>
                    </a:lnTo>
                    <a:lnTo>
                      <a:pt x="574" y="1253"/>
                    </a:lnTo>
                    <a:lnTo>
                      <a:pt x="574" y="1253"/>
                    </a:lnTo>
                    <a:lnTo>
                      <a:pt x="556" y="1244"/>
                    </a:lnTo>
                    <a:lnTo>
                      <a:pt x="547" y="1235"/>
                    </a:lnTo>
                    <a:lnTo>
                      <a:pt x="530" y="1235"/>
                    </a:lnTo>
                    <a:lnTo>
                      <a:pt x="512" y="1244"/>
                    </a:lnTo>
                    <a:lnTo>
                      <a:pt x="442" y="1288"/>
                    </a:lnTo>
                    <a:lnTo>
                      <a:pt x="353" y="1314"/>
                    </a:lnTo>
                    <a:lnTo>
                      <a:pt x="300" y="1297"/>
                    </a:lnTo>
                    <a:lnTo>
                      <a:pt x="265" y="1235"/>
                    </a:lnTo>
                    <a:lnTo>
                      <a:pt x="318" y="1182"/>
                    </a:lnTo>
                    <a:lnTo>
                      <a:pt x="362" y="1111"/>
                    </a:lnTo>
                    <a:lnTo>
                      <a:pt x="292" y="1103"/>
                    </a:lnTo>
                    <a:lnTo>
                      <a:pt x="239" y="1156"/>
                    </a:lnTo>
                    <a:lnTo>
                      <a:pt x="212" y="1217"/>
                    </a:lnTo>
                    <a:lnTo>
                      <a:pt x="159" y="1191"/>
                    </a:lnTo>
                    <a:lnTo>
                      <a:pt x="124" y="1138"/>
                    </a:lnTo>
                    <a:lnTo>
                      <a:pt x="106" y="1076"/>
                    </a:lnTo>
                    <a:lnTo>
                      <a:pt x="53" y="1103"/>
                    </a:lnTo>
                    <a:lnTo>
                      <a:pt x="0" y="1023"/>
                    </a:lnTo>
                    <a:lnTo>
                      <a:pt x="89" y="988"/>
                    </a:lnTo>
                    <a:lnTo>
                      <a:pt x="159" y="1014"/>
                    </a:lnTo>
                    <a:lnTo>
                      <a:pt x="212" y="935"/>
                    </a:lnTo>
                    <a:lnTo>
                      <a:pt x="239" y="970"/>
                    </a:lnTo>
                    <a:lnTo>
                      <a:pt x="283" y="917"/>
                    </a:lnTo>
                    <a:lnTo>
                      <a:pt x="371" y="917"/>
                    </a:lnTo>
                    <a:lnTo>
                      <a:pt x="442" y="944"/>
                    </a:lnTo>
                    <a:lnTo>
                      <a:pt x="530" y="997"/>
                    </a:lnTo>
                    <a:lnTo>
                      <a:pt x="574" y="1032"/>
                    </a:lnTo>
                    <a:lnTo>
                      <a:pt x="689" y="1006"/>
                    </a:lnTo>
                    <a:lnTo>
                      <a:pt x="777" y="1076"/>
                    </a:lnTo>
                    <a:lnTo>
                      <a:pt x="847" y="1120"/>
                    </a:lnTo>
                    <a:lnTo>
                      <a:pt x="953" y="1156"/>
                    </a:lnTo>
                    <a:lnTo>
                      <a:pt x="997" y="1094"/>
                    </a:lnTo>
                    <a:lnTo>
                      <a:pt x="1130" y="1094"/>
                    </a:lnTo>
                    <a:lnTo>
                      <a:pt x="1165" y="1014"/>
                    </a:lnTo>
                    <a:lnTo>
                      <a:pt x="1227" y="988"/>
                    </a:lnTo>
                    <a:lnTo>
                      <a:pt x="1289" y="970"/>
                    </a:lnTo>
                    <a:lnTo>
                      <a:pt x="1271" y="900"/>
                    </a:lnTo>
                    <a:lnTo>
                      <a:pt x="1183" y="864"/>
                    </a:lnTo>
                    <a:lnTo>
                      <a:pt x="1165" y="811"/>
                    </a:lnTo>
                    <a:lnTo>
                      <a:pt x="1130" y="741"/>
                    </a:lnTo>
                    <a:lnTo>
                      <a:pt x="1112" y="644"/>
                    </a:lnTo>
                    <a:lnTo>
                      <a:pt x="1183" y="644"/>
                    </a:lnTo>
                    <a:lnTo>
                      <a:pt x="1200" y="573"/>
                    </a:lnTo>
                    <a:lnTo>
                      <a:pt x="1289" y="406"/>
                    </a:lnTo>
                    <a:lnTo>
                      <a:pt x="1350" y="300"/>
                    </a:lnTo>
                    <a:lnTo>
                      <a:pt x="1377" y="256"/>
                    </a:lnTo>
                    <a:lnTo>
                      <a:pt x="1456" y="229"/>
                    </a:lnTo>
                    <a:lnTo>
                      <a:pt x="1536" y="141"/>
                    </a:lnTo>
                    <a:lnTo>
                      <a:pt x="1598" y="61"/>
                    </a:lnTo>
                    <a:lnTo>
                      <a:pt x="1580" y="9"/>
                    </a:lnTo>
                    <a:lnTo>
                      <a:pt x="1642" y="0"/>
                    </a:lnTo>
                    <a:lnTo>
                      <a:pt x="1712" y="35"/>
                    </a:lnTo>
                    <a:lnTo>
                      <a:pt x="1765" y="97"/>
                    </a:lnTo>
                    <a:lnTo>
                      <a:pt x="1783" y="132"/>
                    </a:lnTo>
                    <a:lnTo>
                      <a:pt x="1871" y="132"/>
                    </a:lnTo>
                    <a:lnTo>
                      <a:pt x="1845" y="229"/>
                    </a:lnTo>
                    <a:lnTo>
                      <a:pt x="1898" y="273"/>
                    </a:lnTo>
                    <a:lnTo>
                      <a:pt x="1951" y="282"/>
                    </a:lnTo>
                    <a:lnTo>
                      <a:pt x="2012" y="300"/>
                    </a:lnTo>
                    <a:lnTo>
                      <a:pt x="2039" y="388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86" name="Freeform 19">
                <a:extLst>
                  <a:ext uri="{FF2B5EF4-FFF2-40B4-BE49-F238E27FC236}">
                    <a16:creationId xmlns:a16="http://schemas.microsoft.com/office/drawing/2014/main" id="{5594ABAA-40B1-44B1-8BCE-B0C3C080FC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287" y="2108200"/>
                <a:ext cx="1136650" cy="965200"/>
              </a:xfrm>
              <a:custGeom>
                <a:avLst/>
                <a:gdLst>
                  <a:gd name="T0" fmla="*/ 2920 w 3159"/>
                  <a:gd name="T1" fmla="*/ 18 h 2683"/>
                  <a:gd name="T2" fmla="*/ 2761 w 3159"/>
                  <a:gd name="T3" fmla="*/ 35 h 2683"/>
                  <a:gd name="T4" fmla="*/ 2611 w 3159"/>
                  <a:gd name="T5" fmla="*/ 203 h 2683"/>
                  <a:gd name="T6" fmla="*/ 2523 w 3159"/>
                  <a:gd name="T7" fmla="*/ 247 h 2683"/>
                  <a:gd name="T8" fmla="*/ 2523 w 3159"/>
                  <a:gd name="T9" fmla="*/ 459 h 2683"/>
                  <a:gd name="T10" fmla="*/ 2435 w 3159"/>
                  <a:gd name="T11" fmla="*/ 644 h 2683"/>
                  <a:gd name="T12" fmla="*/ 2285 w 3159"/>
                  <a:gd name="T13" fmla="*/ 618 h 2683"/>
                  <a:gd name="T14" fmla="*/ 2170 w 3159"/>
                  <a:gd name="T15" fmla="*/ 626 h 2683"/>
                  <a:gd name="T16" fmla="*/ 2241 w 3159"/>
                  <a:gd name="T17" fmla="*/ 838 h 2683"/>
                  <a:gd name="T18" fmla="*/ 2100 w 3159"/>
                  <a:gd name="T19" fmla="*/ 1032 h 2683"/>
                  <a:gd name="T20" fmla="*/ 1889 w 3159"/>
                  <a:gd name="T21" fmla="*/ 1226 h 2683"/>
                  <a:gd name="T22" fmla="*/ 1659 w 3159"/>
                  <a:gd name="T23" fmla="*/ 1288 h 2683"/>
                  <a:gd name="T24" fmla="*/ 1509 w 3159"/>
                  <a:gd name="T25" fmla="*/ 1385 h 2683"/>
                  <a:gd name="T26" fmla="*/ 1359 w 3159"/>
                  <a:gd name="T27" fmla="*/ 1385 h 2683"/>
                  <a:gd name="T28" fmla="*/ 1483 w 3159"/>
                  <a:gd name="T29" fmla="*/ 1209 h 2683"/>
                  <a:gd name="T30" fmla="*/ 1297 w 3159"/>
                  <a:gd name="T31" fmla="*/ 1174 h 2683"/>
                  <a:gd name="T32" fmla="*/ 1209 w 3159"/>
                  <a:gd name="T33" fmla="*/ 1456 h 2683"/>
                  <a:gd name="T34" fmla="*/ 1059 w 3159"/>
                  <a:gd name="T35" fmla="*/ 1456 h 2683"/>
                  <a:gd name="T36" fmla="*/ 856 w 3159"/>
                  <a:gd name="T37" fmla="*/ 1518 h 2683"/>
                  <a:gd name="T38" fmla="*/ 689 w 3159"/>
                  <a:gd name="T39" fmla="*/ 1429 h 2683"/>
                  <a:gd name="T40" fmla="*/ 503 w 3159"/>
                  <a:gd name="T41" fmla="*/ 1394 h 2683"/>
                  <a:gd name="T42" fmla="*/ 433 w 3159"/>
                  <a:gd name="T43" fmla="*/ 1262 h 2683"/>
                  <a:gd name="T44" fmla="*/ 336 w 3159"/>
                  <a:gd name="T45" fmla="*/ 1191 h 2683"/>
                  <a:gd name="T46" fmla="*/ 168 w 3159"/>
                  <a:gd name="T47" fmla="*/ 1024 h 2683"/>
                  <a:gd name="T48" fmla="*/ 9 w 3159"/>
                  <a:gd name="T49" fmla="*/ 1103 h 2683"/>
                  <a:gd name="T50" fmla="*/ 88 w 3159"/>
                  <a:gd name="T51" fmla="*/ 1235 h 2683"/>
                  <a:gd name="T52" fmla="*/ 0 w 3159"/>
                  <a:gd name="T53" fmla="*/ 1385 h 2683"/>
                  <a:gd name="T54" fmla="*/ 88 w 3159"/>
                  <a:gd name="T55" fmla="*/ 1509 h 2683"/>
                  <a:gd name="T56" fmla="*/ 265 w 3159"/>
                  <a:gd name="T57" fmla="*/ 1500 h 2683"/>
                  <a:gd name="T58" fmla="*/ 380 w 3159"/>
                  <a:gd name="T59" fmla="*/ 1491 h 2683"/>
                  <a:gd name="T60" fmla="*/ 415 w 3159"/>
                  <a:gd name="T61" fmla="*/ 1712 h 2683"/>
                  <a:gd name="T62" fmla="*/ 539 w 3159"/>
                  <a:gd name="T63" fmla="*/ 1809 h 2683"/>
                  <a:gd name="T64" fmla="*/ 724 w 3159"/>
                  <a:gd name="T65" fmla="*/ 1924 h 2683"/>
                  <a:gd name="T66" fmla="*/ 892 w 3159"/>
                  <a:gd name="T67" fmla="*/ 1765 h 2683"/>
                  <a:gd name="T68" fmla="*/ 1015 w 3159"/>
                  <a:gd name="T69" fmla="*/ 1765 h 2683"/>
                  <a:gd name="T70" fmla="*/ 1227 w 3159"/>
                  <a:gd name="T71" fmla="*/ 1888 h 2683"/>
                  <a:gd name="T72" fmla="*/ 1342 w 3159"/>
                  <a:gd name="T73" fmla="*/ 2038 h 2683"/>
                  <a:gd name="T74" fmla="*/ 1412 w 3159"/>
                  <a:gd name="T75" fmla="*/ 2268 h 2683"/>
                  <a:gd name="T76" fmla="*/ 1386 w 3159"/>
                  <a:gd name="T77" fmla="*/ 2435 h 2683"/>
                  <a:gd name="T78" fmla="*/ 1527 w 3159"/>
                  <a:gd name="T79" fmla="*/ 2550 h 2683"/>
                  <a:gd name="T80" fmla="*/ 1695 w 3159"/>
                  <a:gd name="T81" fmla="*/ 2603 h 2683"/>
                  <a:gd name="T82" fmla="*/ 1915 w 3159"/>
                  <a:gd name="T83" fmla="*/ 2612 h 2683"/>
                  <a:gd name="T84" fmla="*/ 1915 w 3159"/>
                  <a:gd name="T85" fmla="*/ 2374 h 2683"/>
                  <a:gd name="T86" fmla="*/ 2056 w 3159"/>
                  <a:gd name="T87" fmla="*/ 2259 h 2683"/>
                  <a:gd name="T88" fmla="*/ 2056 w 3159"/>
                  <a:gd name="T89" fmla="*/ 2091 h 2683"/>
                  <a:gd name="T90" fmla="*/ 2135 w 3159"/>
                  <a:gd name="T91" fmla="*/ 1932 h 2683"/>
                  <a:gd name="T92" fmla="*/ 2320 w 3159"/>
                  <a:gd name="T93" fmla="*/ 1950 h 2683"/>
                  <a:gd name="T94" fmla="*/ 2523 w 3159"/>
                  <a:gd name="T95" fmla="*/ 1809 h 2683"/>
                  <a:gd name="T96" fmla="*/ 2673 w 3159"/>
                  <a:gd name="T97" fmla="*/ 1632 h 2683"/>
                  <a:gd name="T98" fmla="*/ 2797 w 3159"/>
                  <a:gd name="T99" fmla="*/ 1641 h 2683"/>
                  <a:gd name="T100" fmla="*/ 2814 w 3159"/>
                  <a:gd name="T101" fmla="*/ 1438 h 2683"/>
                  <a:gd name="T102" fmla="*/ 2603 w 3159"/>
                  <a:gd name="T103" fmla="*/ 1324 h 2683"/>
                  <a:gd name="T104" fmla="*/ 2691 w 3159"/>
                  <a:gd name="T105" fmla="*/ 1085 h 2683"/>
                  <a:gd name="T106" fmla="*/ 2655 w 3159"/>
                  <a:gd name="T107" fmla="*/ 838 h 2683"/>
                  <a:gd name="T108" fmla="*/ 2920 w 3159"/>
                  <a:gd name="T109" fmla="*/ 635 h 2683"/>
                  <a:gd name="T110" fmla="*/ 3158 w 3159"/>
                  <a:gd name="T111" fmla="*/ 9 h 2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59" h="2683">
                    <a:moveTo>
                      <a:pt x="3026" y="18"/>
                    </a:moveTo>
                    <a:lnTo>
                      <a:pt x="2973" y="53"/>
                    </a:lnTo>
                    <a:lnTo>
                      <a:pt x="2920" y="18"/>
                    </a:lnTo>
                    <a:lnTo>
                      <a:pt x="2858" y="0"/>
                    </a:lnTo>
                    <a:lnTo>
                      <a:pt x="2832" y="71"/>
                    </a:lnTo>
                    <a:lnTo>
                      <a:pt x="2761" y="35"/>
                    </a:lnTo>
                    <a:lnTo>
                      <a:pt x="2717" y="106"/>
                    </a:lnTo>
                    <a:lnTo>
                      <a:pt x="2664" y="194"/>
                    </a:lnTo>
                    <a:lnTo>
                      <a:pt x="2611" y="203"/>
                    </a:lnTo>
                    <a:lnTo>
                      <a:pt x="2558" y="185"/>
                    </a:lnTo>
                    <a:lnTo>
                      <a:pt x="2497" y="176"/>
                    </a:lnTo>
                    <a:lnTo>
                      <a:pt x="2523" y="247"/>
                    </a:lnTo>
                    <a:lnTo>
                      <a:pt x="2514" y="318"/>
                    </a:lnTo>
                    <a:lnTo>
                      <a:pt x="2514" y="397"/>
                    </a:lnTo>
                    <a:lnTo>
                      <a:pt x="2523" y="459"/>
                    </a:lnTo>
                    <a:lnTo>
                      <a:pt x="2479" y="503"/>
                    </a:lnTo>
                    <a:lnTo>
                      <a:pt x="2461" y="591"/>
                    </a:lnTo>
                    <a:lnTo>
                      <a:pt x="2435" y="644"/>
                    </a:lnTo>
                    <a:lnTo>
                      <a:pt x="2364" y="697"/>
                    </a:lnTo>
                    <a:lnTo>
                      <a:pt x="2302" y="679"/>
                    </a:lnTo>
                    <a:lnTo>
                      <a:pt x="2285" y="618"/>
                    </a:lnTo>
                    <a:lnTo>
                      <a:pt x="2241" y="556"/>
                    </a:lnTo>
                    <a:lnTo>
                      <a:pt x="2161" y="556"/>
                    </a:lnTo>
                    <a:lnTo>
                      <a:pt x="2170" y="626"/>
                    </a:lnTo>
                    <a:lnTo>
                      <a:pt x="2223" y="671"/>
                    </a:lnTo>
                    <a:lnTo>
                      <a:pt x="2232" y="750"/>
                    </a:lnTo>
                    <a:lnTo>
                      <a:pt x="2241" y="838"/>
                    </a:lnTo>
                    <a:lnTo>
                      <a:pt x="2223" y="900"/>
                    </a:lnTo>
                    <a:lnTo>
                      <a:pt x="2161" y="944"/>
                    </a:lnTo>
                    <a:lnTo>
                      <a:pt x="2100" y="1032"/>
                    </a:lnTo>
                    <a:lnTo>
                      <a:pt x="2012" y="1121"/>
                    </a:lnTo>
                    <a:lnTo>
                      <a:pt x="1942" y="1182"/>
                    </a:lnTo>
                    <a:lnTo>
                      <a:pt x="1889" y="1226"/>
                    </a:lnTo>
                    <a:lnTo>
                      <a:pt x="1809" y="1218"/>
                    </a:lnTo>
                    <a:lnTo>
                      <a:pt x="1668" y="1209"/>
                    </a:lnTo>
                    <a:lnTo>
                      <a:pt x="1659" y="1288"/>
                    </a:lnTo>
                    <a:lnTo>
                      <a:pt x="1606" y="1332"/>
                    </a:lnTo>
                    <a:lnTo>
                      <a:pt x="1545" y="1341"/>
                    </a:lnTo>
                    <a:lnTo>
                      <a:pt x="1509" y="1385"/>
                    </a:lnTo>
                    <a:lnTo>
                      <a:pt x="1500" y="1447"/>
                    </a:lnTo>
                    <a:lnTo>
                      <a:pt x="1395" y="1429"/>
                    </a:lnTo>
                    <a:lnTo>
                      <a:pt x="1359" y="1385"/>
                    </a:lnTo>
                    <a:lnTo>
                      <a:pt x="1430" y="1341"/>
                    </a:lnTo>
                    <a:lnTo>
                      <a:pt x="1500" y="1279"/>
                    </a:lnTo>
                    <a:lnTo>
                      <a:pt x="1483" y="1209"/>
                    </a:lnTo>
                    <a:lnTo>
                      <a:pt x="1447" y="1174"/>
                    </a:lnTo>
                    <a:lnTo>
                      <a:pt x="1377" y="1156"/>
                    </a:lnTo>
                    <a:lnTo>
                      <a:pt x="1297" y="1174"/>
                    </a:lnTo>
                    <a:lnTo>
                      <a:pt x="1236" y="1226"/>
                    </a:lnTo>
                    <a:lnTo>
                      <a:pt x="1209" y="1350"/>
                    </a:lnTo>
                    <a:lnTo>
                      <a:pt x="1209" y="1456"/>
                    </a:lnTo>
                    <a:lnTo>
                      <a:pt x="1183" y="1526"/>
                    </a:lnTo>
                    <a:lnTo>
                      <a:pt x="1130" y="1456"/>
                    </a:lnTo>
                    <a:lnTo>
                      <a:pt x="1059" y="1456"/>
                    </a:lnTo>
                    <a:lnTo>
                      <a:pt x="1006" y="1491"/>
                    </a:lnTo>
                    <a:lnTo>
                      <a:pt x="927" y="1526"/>
                    </a:lnTo>
                    <a:lnTo>
                      <a:pt x="856" y="1518"/>
                    </a:lnTo>
                    <a:lnTo>
                      <a:pt x="794" y="1500"/>
                    </a:lnTo>
                    <a:lnTo>
                      <a:pt x="759" y="1438"/>
                    </a:lnTo>
                    <a:lnTo>
                      <a:pt x="689" y="1429"/>
                    </a:lnTo>
                    <a:lnTo>
                      <a:pt x="627" y="1385"/>
                    </a:lnTo>
                    <a:lnTo>
                      <a:pt x="539" y="1341"/>
                    </a:lnTo>
                    <a:lnTo>
                      <a:pt x="503" y="1394"/>
                    </a:lnTo>
                    <a:lnTo>
                      <a:pt x="450" y="1368"/>
                    </a:lnTo>
                    <a:lnTo>
                      <a:pt x="468" y="1297"/>
                    </a:lnTo>
                    <a:lnTo>
                      <a:pt x="433" y="1262"/>
                    </a:lnTo>
                    <a:lnTo>
                      <a:pt x="441" y="1174"/>
                    </a:lnTo>
                    <a:lnTo>
                      <a:pt x="397" y="1129"/>
                    </a:lnTo>
                    <a:lnTo>
                      <a:pt x="336" y="1191"/>
                    </a:lnTo>
                    <a:lnTo>
                      <a:pt x="256" y="1182"/>
                    </a:lnTo>
                    <a:lnTo>
                      <a:pt x="186" y="1103"/>
                    </a:lnTo>
                    <a:lnTo>
                      <a:pt x="168" y="1024"/>
                    </a:lnTo>
                    <a:lnTo>
                      <a:pt x="88" y="971"/>
                    </a:lnTo>
                    <a:lnTo>
                      <a:pt x="27" y="1050"/>
                    </a:lnTo>
                    <a:lnTo>
                      <a:pt x="9" y="1103"/>
                    </a:lnTo>
                    <a:lnTo>
                      <a:pt x="44" y="1165"/>
                    </a:lnTo>
                    <a:lnTo>
                      <a:pt x="88" y="1174"/>
                    </a:lnTo>
                    <a:lnTo>
                      <a:pt x="88" y="1235"/>
                    </a:lnTo>
                    <a:lnTo>
                      <a:pt x="62" y="1279"/>
                    </a:lnTo>
                    <a:lnTo>
                      <a:pt x="35" y="1332"/>
                    </a:lnTo>
                    <a:lnTo>
                      <a:pt x="0" y="1385"/>
                    </a:lnTo>
                    <a:lnTo>
                      <a:pt x="9" y="1456"/>
                    </a:lnTo>
                    <a:lnTo>
                      <a:pt x="27" y="1526"/>
                    </a:lnTo>
                    <a:lnTo>
                      <a:pt x="88" y="1509"/>
                    </a:lnTo>
                    <a:lnTo>
                      <a:pt x="150" y="1482"/>
                    </a:lnTo>
                    <a:lnTo>
                      <a:pt x="203" y="1518"/>
                    </a:lnTo>
                    <a:lnTo>
                      <a:pt x="265" y="1500"/>
                    </a:lnTo>
                    <a:lnTo>
                      <a:pt x="309" y="1456"/>
                    </a:lnTo>
                    <a:lnTo>
                      <a:pt x="344" y="1438"/>
                    </a:lnTo>
                    <a:lnTo>
                      <a:pt x="380" y="1491"/>
                    </a:lnTo>
                    <a:lnTo>
                      <a:pt x="415" y="1588"/>
                    </a:lnTo>
                    <a:lnTo>
                      <a:pt x="371" y="1641"/>
                    </a:lnTo>
                    <a:lnTo>
                      <a:pt x="415" y="1712"/>
                    </a:lnTo>
                    <a:lnTo>
                      <a:pt x="459" y="1765"/>
                    </a:lnTo>
                    <a:lnTo>
                      <a:pt x="477" y="1809"/>
                    </a:lnTo>
                    <a:lnTo>
                      <a:pt x="539" y="1809"/>
                    </a:lnTo>
                    <a:lnTo>
                      <a:pt x="636" y="1835"/>
                    </a:lnTo>
                    <a:lnTo>
                      <a:pt x="653" y="1888"/>
                    </a:lnTo>
                    <a:lnTo>
                      <a:pt x="724" y="1924"/>
                    </a:lnTo>
                    <a:lnTo>
                      <a:pt x="803" y="1888"/>
                    </a:lnTo>
                    <a:lnTo>
                      <a:pt x="874" y="1826"/>
                    </a:lnTo>
                    <a:lnTo>
                      <a:pt x="892" y="1765"/>
                    </a:lnTo>
                    <a:lnTo>
                      <a:pt x="944" y="1747"/>
                    </a:lnTo>
                    <a:lnTo>
                      <a:pt x="980" y="1703"/>
                    </a:lnTo>
                    <a:lnTo>
                      <a:pt x="1015" y="1765"/>
                    </a:lnTo>
                    <a:lnTo>
                      <a:pt x="1077" y="1809"/>
                    </a:lnTo>
                    <a:lnTo>
                      <a:pt x="1200" y="1826"/>
                    </a:lnTo>
                    <a:lnTo>
                      <a:pt x="1227" y="1888"/>
                    </a:lnTo>
                    <a:lnTo>
                      <a:pt x="1227" y="1959"/>
                    </a:lnTo>
                    <a:lnTo>
                      <a:pt x="1271" y="2003"/>
                    </a:lnTo>
                    <a:lnTo>
                      <a:pt x="1342" y="2038"/>
                    </a:lnTo>
                    <a:lnTo>
                      <a:pt x="1350" y="2118"/>
                    </a:lnTo>
                    <a:lnTo>
                      <a:pt x="1395" y="2206"/>
                    </a:lnTo>
                    <a:lnTo>
                      <a:pt x="1412" y="2268"/>
                    </a:lnTo>
                    <a:lnTo>
                      <a:pt x="1377" y="2321"/>
                    </a:lnTo>
                    <a:lnTo>
                      <a:pt x="1333" y="2400"/>
                    </a:lnTo>
                    <a:lnTo>
                      <a:pt x="1386" y="2435"/>
                    </a:lnTo>
                    <a:lnTo>
                      <a:pt x="1483" y="2427"/>
                    </a:lnTo>
                    <a:lnTo>
                      <a:pt x="1527" y="2479"/>
                    </a:lnTo>
                    <a:lnTo>
                      <a:pt x="1527" y="2550"/>
                    </a:lnTo>
                    <a:lnTo>
                      <a:pt x="1597" y="2559"/>
                    </a:lnTo>
                    <a:lnTo>
                      <a:pt x="1624" y="2612"/>
                    </a:lnTo>
                    <a:lnTo>
                      <a:pt x="1695" y="2603"/>
                    </a:lnTo>
                    <a:lnTo>
                      <a:pt x="1748" y="2674"/>
                    </a:lnTo>
                    <a:lnTo>
                      <a:pt x="1862" y="2682"/>
                    </a:lnTo>
                    <a:lnTo>
                      <a:pt x="1915" y="2612"/>
                    </a:lnTo>
                    <a:lnTo>
                      <a:pt x="1889" y="2541"/>
                    </a:lnTo>
                    <a:lnTo>
                      <a:pt x="1933" y="2462"/>
                    </a:lnTo>
                    <a:lnTo>
                      <a:pt x="1915" y="2374"/>
                    </a:lnTo>
                    <a:lnTo>
                      <a:pt x="1933" y="2329"/>
                    </a:lnTo>
                    <a:lnTo>
                      <a:pt x="1995" y="2312"/>
                    </a:lnTo>
                    <a:lnTo>
                      <a:pt x="2056" y="2259"/>
                    </a:lnTo>
                    <a:lnTo>
                      <a:pt x="2091" y="2188"/>
                    </a:lnTo>
                    <a:lnTo>
                      <a:pt x="2039" y="2153"/>
                    </a:lnTo>
                    <a:lnTo>
                      <a:pt x="2056" y="2091"/>
                    </a:lnTo>
                    <a:lnTo>
                      <a:pt x="2039" y="2021"/>
                    </a:lnTo>
                    <a:lnTo>
                      <a:pt x="2082" y="1985"/>
                    </a:lnTo>
                    <a:lnTo>
                      <a:pt x="2135" y="1932"/>
                    </a:lnTo>
                    <a:lnTo>
                      <a:pt x="2179" y="1897"/>
                    </a:lnTo>
                    <a:lnTo>
                      <a:pt x="2250" y="1924"/>
                    </a:lnTo>
                    <a:lnTo>
                      <a:pt x="2320" y="1950"/>
                    </a:lnTo>
                    <a:lnTo>
                      <a:pt x="2400" y="1924"/>
                    </a:lnTo>
                    <a:lnTo>
                      <a:pt x="2479" y="1879"/>
                    </a:lnTo>
                    <a:lnTo>
                      <a:pt x="2523" y="1809"/>
                    </a:lnTo>
                    <a:lnTo>
                      <a:pt x="2576" y="1756"/>
                    </a:lnTo>
                    <a:lnTo>
                      <a:pt x="2603" y="1712"/>
                    </a:lnTo>
                    <a:lnTo>
                      <a:pt x="2673" y="1632"/>
                    </a:lnTo>
                    <a:lnTo>
                      <a:pt x="2717" y="1694"/>
                    </a:lnTo>
                    <a:lnTo>
                      <a:pt x="2797" y="1712"/>
                    </a:lnTo>
                    <a:lnTo>
                      <a:pt x="2797" y="1641"/>
                    </a:lnTo>
                    <a:lnTo>
                      <a:pt x="2788" y="1562"/>
                    </a:lnTo>
                    <a:lnTo>
                      <a:pt x="2850" y="1518"/>
                    </a:lnTo>
                    <a:lnTo>
                      <a:pt x="2814" y="1438"/>
                    </a:lnTo>
                    <a:lnTo>
                      <a:pt x="2779" y="1403"/>
                    </a:lnTo>
                    <a:lnTo>
                      <a:pt x="2691" y="1368"/>
                    </a:lnTo>
                    <a:lnTo>
                      <a:pt x="2603" y="1324"/>
                    </a:lnTo>
                    <a:lnTo>
                      <a:pt x="2647" y="1271"/>
                    </a:lnTo>
                    <a:lnTo>
                      <a:pt x="2691" y="1165"/>
                    </a:lnTo>
                    <a:lnTo>
                      <a:pt x="2691" y="1085"/>
                    </a:lnTo>
                    <a:lnTo>
                      <a:pt x="2655" y="1015"/>
                    </a:lnTo>
                    <a:lnTo>
                      <a:pt x="2638" y="926"/>
                    </a:lnTo>
                    <a:lnTo>
                      <a:pt x="2655" y="838"/>
                    </a:lnTo>
                    <a:lnTo>
                      <a:pt x="2726" y="768"/>
                    </a:lnTo>
                    <a:lnTo>
                      <a:pt x="2832" y="697"/>
                    </a:lnTo>
                    <a:lnTo>
                      <a:pt x="2920" y="635"/>
                    </a:lnTo>
                    <a:lnTo>
                      <a:pt x="2964" y="556"/>
                    </a:lnTo>
                    <a:lnTo>
                      <a:pt x="2956" y="468"/>
                    </a:lnTo>
                    <a:lnTo>
                      <a:pt x="3158" y="9"/>
                    </a:lnTo>
                    <a:lnTo>
                      <a:pt x="3097" y="18"/>
                    </a:lnTo>
                    <a:lnTo>
                      <a:pt x="3026" y="18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87" name="Freeform 20">
                <a:extLst>
                  <a:ext uri="{FF2B5EF4-FFF2-40B4-BE49-F238E27FC236}">
                    <a16:creationId xmlns:a16="http://schemas.microsoft.com/office/drawing/2014/main" id="{7CFDF8D9-8713-49F0-80C9-1284886AD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1262" y="2838450"/>
                <a:ext cx="665163" cy="947737"/>
              </a:xfrm>
              <a:custGeom>
                <a:avLst/>
                <a:gdLst>
                  <a:gd name="T0" fmla="*/ 1845 w 1846"/>
                  <a:gd name="T1" fmla="*/ 1536 h 2631"/>
                  <a:gd name="T2" fmla="*/ 1792 w 1846"/>
                  <a:gd name="T3" fmla="*/ 1395 h 2631"/>
                  <a:gd name="T4" fmla="*/ 1845 w 1846"/>
                  <a:gd name="T5" fmla="*/ 1262 h 2631"/>
                  <a:gd name="T6" fmla="*/ 1756 w 1846"/>
                  <a:gd name="T7" fmla="*/ 1156 h 2631"/>
                  <a:gd name="T8" fmla="*/ 1642 w 1846"/>
                  <a:gd name="T9" fmla="*/ 1218 h 2631"/>
                  <a:gd name="T10" fmla="*/ 1527 w 1846"/>
                  <a:gd name="T11" fmla="*/ 1156 h 2631"/>
                  <a:gd name="T12" fmla="*/ 1403 w 1846"/>
                  <a:gd name="T13" fmla="*/ 1033 h 2631"/>
                  <a:gd name="T14" fmla="*/ 1448 w 1846"/>
                  <a:gd name="T15" fmla="*/ 865 h 2631"/>
                  <a:gd name="T16" fmla="*/ 1439 w 1846"/>
                  <a:gd name="T17" fmla="*/ 750 h 2631"/>
                  <a:gd name="T18" fmla="*/ 1456 w 1846"/>
                  <a:gd name="T19" fmla="*/ 600 h 2631"/>
                  <a:gd name="T20" fmla="*/ 1465 w 1846"/>
                  <a:gd name="T21" fmla="*/ 459 h 2631"/>
                  <a:gd name="T22" fmla="*/ 1527 w 1846"/>
                  <a:gd name="T23" fmla="*/ 353 h 2631"/>
                  <a:gd name="T24" fmla="*/ 1545 w 1846"/>
                  <a:gd name="T25" fmla="*/ 239 h 2631"/>
                  <a:gd name="T26" fmla="*/ 1509 w 1846"/>
                  <a:gd name="T27" fmla="*/ 124 h 2631"/>
                  <a:gd name="T28" fmla="*/ 1483 w 1846"/>
                  <a:gd name="T29" fmla="*/ 0 h 2631"/>
                  <a:gd name="T30" fmla="*/ 1333 w 1846"/>
                  <a:gd name="T31" fmla="*/ 18 h 2631"/>
                  <a:gd name="T32" fmla="*/ 1156 w 1846"/>
                  <a:gd name="T33" fmla="*/ 36 h 2631"/>
                  <a:gd name="T34" fmla="*/ 1050 w 1846"/>
                  <a:gd name="T35" fmla="*/ 150 h 2631"/>
                  <a:gd name="T36" fmla="*/ 927 w 1846"/>
                  <a:gd name="T37" fmla="*/ 203 h 2631"/>
                  <a:gd name="T38" fmla="*/ 794 w 1846"/>
                  <a:gd name="T39" fmla="*/ 248 h 2631"/>
                  <a:gd name="T40" fmla="*/ 812 w 1846"/>
                  <a:gd name="T41" fmla="*/ 406 h 2631"/>
                  <a:gd name="T42" fmla="*/ 821 w 1846"/>
                  <a:gd name="T43" fmla="*/ 512 h 2631"/>
                  <a:gd name="T44" fmla="*/ 759 w 1846"/>
                  <a:gd name="T45" fmla="*/ 636 h 2631"/>
                  <a:gd name="T46" fmla="*/ 786 w 1846"/>
                  <a:gd name="T47" fmla="*/ 724 h 2631"/>
                  <a:gd name="T48" fmla="*/ 680 w 1846"/>
                  <a:gd name="T49" fmla="*/ 812 h 2631"/>
                  <a:gd name="T50" fmla="*/ 547 w 1846"/>
                  <a:gd name="T51" fmla="*/ 945 h 2631"/>
                  <a:gd name="T52" fmla="*/ 539 w 1846"/>
                  <a:gd name="T53" fmla="*/ 1077 h 2631"/>
                  <a:gd name="T54" fmla="*/ 433 w 1846"/>
                  <a:gd name="T55" fmla="*/ 1271 h 2631"/>
                  <a:gd name="T56" fmla="*/ 397 w 1846"/>
                  <a:gd name="T57" fmla="*/ 1403 h 2631"/>
                  <a:gd name="T58" fmla="*/ 397 w 1846"/>
                  <a:gd name="T59" fmla="*/ 1500 h 2631"/>
                  <a:gd name="T60" fmla="*/ 265 w 1846"/>
                  <a:gd name="T61" fmla="*/ 1562 h 2631"/>
                  <a:gd name="T62" fmla="*/ 177 w 1846"/>
                  <a:gd name="T63" fmla="*/ 1721 h 2631"/>
                  <a:gd name="T64" fmla="*/ 106 w 1846"/>
                  <a:gd name="T65" fmla="*/ 1889 h 2631"/>
                  <a:gd name="T66" fmla="*/ 80 w 1846"/>
                  <a:gd name="T67" fmla="*/ 2065 h 2631"/>
                  <a:gd name="T68" fmla="*/ 53 w 1846"/>
                  <a:gd name="T69" fmla="*/ 2242 h 2631"/>
                  <a:gd name="T70" fmla="*/ 0 w 1846"/>
                  <a:gd name="T71" fmla="*/ 2383 h 2631"/>
                  <a:gd name="T72" fmla="*/ 18 w 1846"/>
                  <a:gd name="T73" fmla="*/ 2542 h 2631"/>
                  <a:gd name="T74" fmla="*/ 159 w 1846"/>
                  <a:gd name="T75" fmla="*/ 2630 h 2631"/>
                  <a:gd name="T76" fmla="*/ 283 w 1846"/>
                  <a:gd name="T77" fmla="*/ 2568 h 2631"/>
                  <a:gd name="T78" fmla="*/ 389 w 1846"/>
                  <a:gd name="T79" fmla="*/ 2551 h 2631"/>
                  <a:gd name="T80" fmla="*/ 503 w 1846"/>
                  <a:gd name="T81" fmla="*/ 2453 h 2631"/>
                  <a:gd name="T82" fmla="*/ 609 w 1846"/>
                  <a:gd name="T83" fmla="*/ 2392 h 2631"/>
                  <a:gd name="T84" fmla="*/ 653 w 1846"/>
                  <a:gd name="T85" fmla="*/ 2277 h 2631"/>
                  <a:gd name="T86" fmla="*/ 794 w 1846"/>
                  <a:gd name="T87" fmla="*/ 2171 h 2631"/>
                  <a:gd name="T88" fmla="*/ 945 w 1846"/>
                  <a:gd name="T89" fmla="*/ 2145 h 2631"/>
                  <a:gd name="T90" fmla="*/ 1042 w 1846"/>
                  <a:gd name="T91" fmla="*/ 2136 h 2631"/>
                  <a:gd name="T92" fmla="*/ 1209 w 1846"/>
                  <a:gd name="T93" fmla="*/ 2092 h 2631"/>
                  <a:gd name="T94" fmla="*/ 1209 w 1846"/>
                  <a:gd name="T95" fmla="*/ 2180 h 2631"/>
                  <a:gd name="T96" fmla="*/ 1245 w 1846"/>
                  <a:gd name="T97" fmla="*/ 2268 h 2631"/>
                  <a:gd name="T98" fmla="*/ 1430 w 1846"/>
                  <a:gd name="T99" fmla="*/ 2233 h 2631"/>
                  <a:gd name="T100" fmla="*/ 1509 w 1846"/>
                  <a:gd name="T101" fmla="*/ 2109 h 2631"/>
                  <a:gd name="T102" fmla="*/ 1553 w 1846"/>
                  <a:gd name="T103" fmla="*/ 1986 h 2631"/>
                  <a:gd name="T104" fmla="*/ 1598 w 1846"/>
                  <a:gd name="T105" fmla="*/ 1871 h 2631"/>
                  <a:gd name="T106" fmla="*/ 1712 w 1846"/>
                  <a:gd name="T107" fmla="*/ 1774 h 2631"/>
                  <a:gd name="T108" fmla="*/ 1792 w 1846"/>
                  <a:gd name="T109" fmla="*/ 1650 h 2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46" h="2631">
                    <a:moveTo>
                      <a:pt x="1792" y="1650"/>
                    </a:moveTo>
                    <a:lnTo>
                      <a:pt x="1845" y="1536"/>
                    </a:lnTo>
                    <a:lnTo>
                      <a:pt x="1809" y="1474"/>
                    </a:lnTo>
                    <a:lnTo>
                      <a:pt x="1792" y="1395"/>
                    </a:lnTo>
                    <a:lnTo>
                      <a:pt x="1845" y="1342"/>
                    </a:lnTo>
                    <a:lnTo>
                      <a:pt x="1845" y="1262"/>
                    </a:lnTo>
                    <a:lnTo>
                      <a:pt x="1809" y="1209"/>
                    </a:lnTo>
                    <a:lnTo>
                      <a:pt x="1756" y="1156"/>
                    </a:lnTo>
                    <a:lnTo>
                      <a:pt x="1703" y="1183"/>
                    </a:lnTo>
                    <a:lnTo>
                      <a:pt x="1642" y="1218"/>
                    </a:lnTo>
                    <a:lnTo>
                      <a:pt x="1571" y="1209"/>
                    </a:lnTo>
                    <a:lnTo>
                      <a:pt x="1527" y="1156"/>
                    </a:lnTo>
                    <a:lnTo>
                      <a:pt x="1456" y="1139"/>
                    </a:lnTo>
                    <a:lnTo>
                      <a:pt x="1403" y="1033"/>
                    </a:lnTo>
                    <a:lnTo>
                      <a:pt x="1430" y="962"/>
                    </a:lnTo>
                    <a:lnTo>
                      <a:pt x="1448" y="865"/>
                    </a:lnTo>
                    <a:lnTo>
                      <a:pt x="1439" y="830"/>
                    </a:lnTo>
                    <a:lnTo>
                      <a:pt x="1439" y="750"/>
                    </a:lnTo>
                    <a:lnTo>
                      <a:pt x="1439" y="671"/>
                    </a:lnTo>
                    <a:lnTo>
                      <a:pt x="1456" y="600"/>
                    </a:lnTo>
                    <a:lnTo>
                      <a:pt x="1483" y="521"/>
                    </a:lnTo>
                    <a:lnTo>
                      <a:pt x="1465" y="459"/>
                    </a:lnTo>
                    <a:lnTo>
                      <a:pt x="1483" y="398"/>
                    </a:lnTo>
                    <a:lnTo>
                      <a:pt x="1527" y="353"/>
                    </a:lnTo>
                    <a:lnTo>
                      <a:pt x="1509" y="283"/>
                    </a:lnTo>
                    <a:lnTo>
                      <a:pt x="1545" y="239"/>
                    </a:lnTo>
                    <a:lnTo>
                      <a:pt x="1518" y="186"/>
                    </a:lnTo>
                    <a:lnTo>
                      <a:pt x="1509" y="124"/>
                    </a:lnTo>
                    <a:lnTo>
                      <a:pt x="1509" y="45"/>
                    </a:lnTo>
                    <a:lnTo>
                      <a:pt x="1483" y="0"/>
                    </a:lnTo>
                    <a:lnTo>
                      <a:pt x="1448" y="18"/>
                    </a:lnTo>
                    <a:lnTo>
                      <a:pt x="1333" y="18"/>
                    </a:lnTo>
                    <a:lnTo>
                      <a:pt x="1227" y="9"/>
                    </a:lnTo>
                    <a:lnTo>
                      <a:pt x="1156" y="36"/>
                    </a:lnTo>
                    <a:lnTo>
                      <a:pt x="1112" y="80"/>
                    </a:lnTo>
                    <a:lnTo>
                      <a:pt x="1050" y="150"/>
                    </a:lnTo>
                    <a:lnTo>
                      <a:pt x="971" y="168"/>
                    </a:lnTo>
                    <a:lnTo>
                      <a:pt x="927" y="203"/>
                    </a:lnTo>
                    <a:lnTo>
                      <a:pt x="839" y="203"/>
                    </a:lnTo>
                    <a:lnTo>
                      <a:pt x="794" y="248"/>
                    </a:lnTo>
                    <a:lnTo>
                      <a:pt x="830" y="336"/>
                    </a:lnTo>
                    <a:lnTo>
                      <a:pt x="812" y="406"/>
                    </a:lnTo>
                    <a:lnTo>
                      <a:pt x="812" y="459"/>
                    </a:lnTo>
                    <a:lnTo>
                      <a:pt x="821" y="512"/>
                    </a:lnTo>
                    <a:lnTo>
                      <a:pt x="759" y="556"/>
                    </a:lnTo>
                    <a:lnTo>
                      <a:pt x="759" y="636"/>
                    </a:lnTo>
                    <a:lnTo>
                      <a:pt x="733" y="680"/>
                    </a:lnTo>
                    <a:lnTo>
                      <a:pt x="786" y="724"/>
                    </a:lnTo>
                    <a:lnTo>
                      <a:pt x="750" y="777"/>
                    </a:lnTo>
                    <a:lnTo>
                      <a:pt x="680" y="812"/>
                    </a:lnTo>
                    <a:lnTo>
                      <a:pt x="609" y="883"/>
                    </a:lnTo>
                    <a:lnTo>
                      <a:pt x="547" y="945"/>
                    </a:lnTo>
                    <a:lnTo>
                      <a:pt x="530" y="1015"/>
                    </a:lnTo>
                    <a:lnTo>
                      <a:pt x="539" y="1077"/>
                    </a:lnTo>
                    <a:lnTo>
                      <a:pt x="486" y="1174"/>
                    </a:lnTo>
                    <a:lnTo>
                      <a:pt x="433" y="1271"/>
                    </a:lnTo>
                    <a:lnTo>
                      <a:pt x="406" y="1333"/>
                    </a:lnTo>
                    <a:lnTo>
                      <a:pt x="397" y="1403"/>
                    </a:lnTo>
                    <a:lnTo>
                      <a:pt x="424" y="1448"/>
                    </a:lnTo>
                    <a:lnTo>
                      <a:pt x="397" y="1500"/>
                    </a:lnTo>
                    <a:lnTo>
                      <a:pt x="353" y="1545"/>
                    </a:lnTo>
                    <a:lnTo>
                      <a:pt x="265" y="1562"/>
                    </a:lnTo>
                    <a:lnTo>
                      <a:pt x="194" y="1624"/>
                    </a:lnTo>
                    <a:lnTo>
                      <a:pt x="177" y="1721"/>
                    </a:lnTo>
                    <a:lnTo>
                      <a:pt x="150" y="1827"/>
                    </a:lnTo>
                    <a:lnTo>
                      <a:pt x="106" y="1889"/>
                    </a:lnTo>
                    <a:lnTo>
                      <a:pt x="115" y="1977"/>
                    </a:lnTo>
                    <a:lnTo>
                      <a:pt x="80" y="2065"/>
                    </a:lnTo>
                    <a:lnTo>
                      <a:pt x="71" y="2153"/>
                    </a:lnTo>
                    <a:lnTo>
                      <a:pt x="53" y="2242"/>
                    </a:lnTo>
                    <a:lnTo>
                      <a:pt x="18" y="2312"/>
                    </a:lnTo>
                    <a:lnTo>
                      <a:pt x="0" y="2383"/>
                    </a:lnTo>
                    <a:lnTo>
                      <a:pt x="9" y="2480"/>
                    </a:lnTo>
                    <a:lnTo>
                      <a:pt x="18" y="2542"/>
                    </a:lnTo>
                    <a:lnTo>
                      <a:pt x="62" y="2603"/>
                    </a:lnTo>
                    <a:lnTo>
                      <a:pt x="159" y="2630"/>
                    </a:lnTo>
                    <a:lnTo>
                      <a:pt x="247" y="2621"/>
                    </a:lnTo>
                    <a:lnTo>
                      <a:pt x="283" y="2568"/>
                    </a:lnTo>
                    <a:lnTo>
                      <a:pt x="327" y="2533"/>
                    </a:lnTo>
                    <a:lnTo>
                      <a:pt x="389" y="2551"/>
                    </a:lnTo>
                    <a:lnTo>
                      <a:pt x="433" y="2480"/>
                    </a:lnTo>
                    <a:lnTo>
                      <a:pt x="503" y="2453"/>
                    </a:lnTo>
                    <a:lnTo>
                      <a:pt x="592" y="2436"/>
                    </a:lnTo>
                    <a:lnTo>
                      <a:pt x="609" y="2392"/>
                    </a:lnTo>
                    <a:lnTo>
                      <a:pt x="592" y="2330"/>
                    </a:lnTo>
                    <a:lnTo>
                      <a:pt x="653" y="2277"/>
                    </a:lnTo>
                    <a:lnTo>
                      <a:pt x="724" y="2233"/>
                    </a:lnTo>
                    <a:lnTo>
                      <a:pt x="794" y="2171"/>
                    </a:lnTo>
                    <a:lnTo>
                      <a:pt x="847" y="2136"/>
                    </a:lnTo>
                    <a:lnTo>
                      <a:pt x="945" y="2145"/>
                    </a:lnTo>
                    <a:lnTo>
                      <a:pt x="989" y="2189"/>
                    </a:lnTo>
                    <a:lnTo>
                      <a:pt x="1042" y="2136"/>
                    </a:lnTo>
                    <a:lnTo>
                      <a:pt x="1130" y="2100"/>
                    </a:lnTo>
                    <a:lnTo>
                      <a:pt x="1209" y="2092"/>
                    </a:lnTo>
                    <a:lnTo>
                      <a:pt x="1262" y="2145"/>
                    </a:lnTo>
                    <a:lnTo>
                      <a:pt x="1209" y="2180"/>
                    </a:lnTo>
                    <a:lnTo>
                      <a:pt x="1183" y="2233"/>
                    </a:lnTo>
                    <a:lnTo>
                      <a:pt x="1245" y="2268"/>
                    </a:lnTo>
                    <a:lnTo>
                      <a:pt x="1359" y="2268"/>
                    </a:lnTo>
                    <a:lnTo>
                      <a:pt x="1430" y="2233"/>
                    </a:lnTo>
                    <a:lnTo>
                      <a:pt x="1465" y="2180"/>
                    </a:lnTo>
                    <a:lnTo>
                      <a:pt x="1509" y="2109"/>
                    </a:lnTo>
                    <a:lnTo>
                      <a:pt x="1553" y="2048"/>
                    </a:lnTo>
                    <a:lnTo>
                      <a:pt x="1553" y="1986"/>
                    </a:lnTo>
                    <a:lnTo>
                      <a:pt x="1580" y="1942"/>
                    </a:lnTo>
                    <a:lnTo>
                      <a:pt x="1598" y="1871"/>
                    </a:lnTo>
                    <a:lnTo>
                      <a:pt x="1650" y="1827"/>
                    </a:lnTo>
                    <a:lnTo>
                      <a:pt x="1712" y="1774"/>
                    </a:lnTo>
                    <a:lnTo>
                      <a:pt x="1783" y="1712"/>
                    </a:lnTo>
                    <a:lnTo>
                      <a:pt x="1792" y="165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88" name="Freeform 21">
                <a:extLst>
                  <a:ext uri="{FF2B5EF4-FFF2-40B4-BE49-F238E27FC236}">
                    <a16:creationId xmlns:a16="http://schemas.microsoft.com/office/drawing/2014/main" id="{5C929A75-BD7D-4974-924F-C95C61884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1737" y="2378075"/>
                <a:ext cx="1384300" cy="844550"/>
              </a:xfrm>
              <a:custGeom>
                <a:avLst/>
                <a:gdLst>
                  <a:gd name="T0" fmla="*/ 44 w 3847"/>
                  <a:gd name="T1" fmla="*/ 1712 h 2348"/>
                  <a:gd name="T2" fmla="*/ 106 w 3847"/>
                  <a:gd name="T3" fmla="*/ 1562 h 2348"/>
                  <a:gd name="T4" fmla="*/ 150 w 3847"/>
                  <a:gd name="T5" fmla="*/ 1403 h 2348"/>
                  <a:gd name="T6" fmla="*/ 193 w 3847"/>
                  <a:gd name="T7" fmla="*/ 1235 h 2348"/>
                  <a:gd name="T8" fmla="*/ 361 w 3847"/>
                  <a:gd name="T9" fmla="*/ 1174 h 2348"/>
                  <a:gd name="T10" fmla="*/ 590 w 3847"/>
                  <a:gd name="T11" fmla="*/ 1129 h 2348"/>
                  <a:gd name="T12" fmla="*/ 714 w 3847"/>
                  <a:gd name="T13" fmla="*/ 962 h 2348"/>
                  <a:gd name="T14" fmla="*/ 908 w 3847"/>
                  <a:gd name="T15" fmla="*/ 962 h 2348"/>
                  <a:gd name="T16" fmla="*/ 961 w 3847"/>
                  <a:gd name="T17" fmla="*/ 768 h 2348"/>
                  <a:gd name="T18" fmla="*/ 802 w 3847"/>
                  <a:gd name="T19" fmla="*/ 618 h 2348"/>
                  <a:gd name="T20" fmla="*/ 802 w 3847"/>
                  <a:gd name="T21" fmla="*/ 415 h 2348"/>
                  <a:gd name="T22" fmla="*/ 749 w 3847"/>
                  <a:gd name="T23" fmla="*/ 176 h 2348"/>
                  <a:gd name="T24" fmla="*/ 916 w 3847"/>
                  <a:gd name="T25" fmla="*/ 247 h 2348"/>
                  <a:gd name="T26" fmla="*/ 1049 w 3847"/>
                  <a:gd name="T27" fmla="*/ 335 h 2348"/>
                  <a:gd name="T28" fmla="*/ 1287 w 3847"/>
                  <a:gd name="T29" fmla="*/ 221 h 2348"/>
                  <a:gd name="T30" fmla="*/ 1508 w 3847"/>
                  <a:gd name="T31" fmla="*/ 176 h 2348"/>
                  <a:gd name="T32" fmla="*/ 1746 w 3847"/>
                  <a:gd name="T33" fmla="*/ 168 h 2348"/>
                  <a:gd name="T34" fmla="*/ 2011 w 3847"/>
                  <a:gd name="T35" fmla="*/ 132 h 2348"/>
                  <a:gd name="T36" fmla="*/ 2284 w 3847"/>
                  <a:gd name="T37" fmla="*/ 115 h 2348"/>
                  <a:gd name="T38" fmla="*/ 2558 w 3847"/>
                  <a:gd name="T39" fmla="*/ 115 h 2348"/>
                  <a:gd name="T40" fmla="*/ 2893 w 3847"/>
                  <a:gd name="T41" fmla="*/ 88 h 2348"/>
                  <a:gd name="T42" fmla="*/ 3167 w 3847"/>
                  <a:gd name="T43" fmla="*/ 0 h 2348"/>
                  <a:gd name="T44" fmla="*/ 3502 w 3847"/>
                  <a:gd name="T45" fmla="*/ 79 h 2348"/>
                  <a:gd name="T46" fmla="*/ 3661 w 3847"/>
                  <a:gd name="T47" fmla="*/ 185 h 2348"/>
                  <a:gd name="T48" fmla="*/ 3846 w 3847"/>
                  <a:gd name="T49" fmla="*/ 256 h 2348"/>
                  <a:gd name="T50" fmla="*/ 3758 w 3847"/>
                  <a:gd name="T51" fmla="*/ 406 h 2348"/>
                  <a:gd name="T52" fmla="*/ 3635 w 3847"/>
                  <a:gd name="T53" fmla="*/ 538 h 2348"/>
                  <a:gd name="T54" fmla="*/ 3564 w 3847"/>
                  <a:gd name="T55" fmla="*/ 688 h 2348"/>
                  <a:gd name="T56" fmla="*/ 3396 w 3847"/>
                  <a:gd name="T57" fmla="*/ 785 h 2348"/>
                  <a:gd name="T58" fmla="*/ 3114 w 3847"/>
                  <a:gd name="T59" fmla="*/ 882 h 2348"/>
                  <a:gd name="T60" fmla="*/ 2867 w 3847"/>
                  <a:gd name="T61" fmla="*/ 1041 h 2348"/>
                  <a:gd name="T62" fmla="*/ 2699 w 3847"/>
                  <a:gd name="T63" fmla="*/ 1235 h 2348"/>
                  <a:gd name="T64" fmla="*/ 2505 w 3847"/>
                  <a:gd name="T65" fmla="*/ 1447 h 2348"/>
                  <a:gd name="T66" fmla="*/ 2328 w 3847"/>
                  <a:gd name="T67" fmla="*/ 1606 h 2348"/>
                  <a:gd name="T68" fmla="*/ 2037 w 3847"/>
                  <a:gd name="T69" fmla="*/ 1765 h 2348"/>
                  <a:gd name="T70" fmla="*/ 1746 w 3847"/>
                  <a:gd name="T71" fmla="*/ 1924 h 2348"/>
                  <a:gd name="T72" fmla="*/ 1367 w 3847"/>
                  <a:gd name="T73" fmla="*/ 2197 h 2348"/>
                  <a:gd name="T74" fmla="*/ 1137 w 3847"/>
                  <a:gd name="T75" fmla="*/ 2153 h 2348"/>
                  <a:gd name="T76" fmla="*/ 855 w 3847"/>
                  <a:gd name="T77" fmla="*/ 2294 h 2348"/>
                  <a:gd name="T78" fmla="*/ 652 w 3847"/>
                  <a:gd name="T79" fmla="*/ 2268 h 2348"/>
                  <a:gd name="T80" fmla="*/ 440 w 3847"/>
                  <a:gd name="T81" fmla="*/ 2347 h 2348"/>
                  <a:gd name="T82" fmla="*/ 246 w 3847"/>
                  <a:gd name="T83" fmla="*/ 2135 h 2348"/>
                  <a:gd name="T84" fmla="*/ 26 w 3847"/>
                  <a:gd name="T85" fmla="*/ 1862 h 2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47" h="2348">
                    <a:moveTo>
                      <a:pt x="26" y="1862"/>
                    </a:moveTo>
                    <a:lnTo>
                      <a:pt x="0" y="1791"/>
                    </a:lnTo>
                    <a:lnTo>
                      <a:pt x="44" y="1712"/>
                    </a:lnTo>
                    <a:lnTo>
                      <a:pt x="26" y="1624"/>
                    </a:lnTo>
                    <a:lnTo>
                      <a:pt x="44" y="1579"/>
                    </a:lnTo>
                    <a:lnTo>
                      <a:pt x="106" y="1562"/>
                    </a:lnTo>
                    <a:lnTo>
                      <a:pt x="167" y="1509"/>
                    </a:lnTo>
                    <a:lnTo>
                      <a:pt x="202" y="1438"/>
                    </a:lnTo>
                    <a:lnTo>
                      <a:pt x="150" y="1403"/>
                    </a:lnTo>
                    <a:lnTo>
                      <a:pt x="167" y="1341"/>
                    </a:lnTo>
                    <a:lnTo>
                      <a:pt x="150" y="1271"/>
                    </a:lnTo>
                    <a:lnTo>
                      <a:pt x="193" y="1235"/>
                    </a:lnTo>
                    <a:lnTo>
                      <a:pt x="246" y="1182"/>
                    </a:lnTo>
                    <a:lnTo>
                      <a:pt x="290" y="1147"/>
                    </a:lnTo>
                    <a:lnTo>
                      <a:pt x="361" y="1174"/>
                    </a:lnTo>
                    <a:lnTo>
                      <a:pt x="431" y="1200"/>
                    </a:lnTo>
                    <a:lnTo>
                      <a:pt x="511" y="1174"/>
                    </a:lnTo>
                    <a:lnTo>
                      <a:pt x="590" y="1129"/>
                    </a:lnTo>
                    <a:lnTo>
                      <a:pt x="634" y="1059"/>
                    </a:lnTo>
                    <a:lnTo>
                      <a:pt x="687" y="1006"/>
                    </a:lnTo>
                    <a:lnTo>
                      <a:pt x="714" y="962"/>
                    </a:lnTo>
                    <a:lnTo>
                      <a:pt x="784" y="882"/>
                    </a:lnTo>
                    <a:lnTo>
                      <a:pt x="828" y="944"/>
                    </a:lnTo>
                    <a:lnTo>
                      <a:pt x="908" y="962"/>
                    </a:lnTo>
                    <a:lnTo>
                      <a:pt x="908" y="891"/>
                    </a:lnTo>
                    <a:lnTo>
                      <a:pt x="899" y="812"/>
                    </a:lnTo>
                    <a:lnTo>
                      <a:pt x="961" y="768"/>
                    </a:lnTo>
                    <a:lnTo>
                      <a:pt x="925" y="688"/>
                    </a:lnTo>
                    <a:lnTo>
                      <a:pt x="890" y="653"/>
                    </a:lnTo>
                    <a:lnTo>
                      <a:pt x="802" y="618"/>
                    </a:lnTo>
                    <a:lnTo>
                      <a:pt x="714" y="574"/>
                    </a:lnTo>
                    <a:lnTo>
                      <a:pt x="758" y="521"/>
                    </a:lnTo>
                    <a:lnTo>
                      <a:pt x="802" y="415"/>
                    </a:lnTo>
                    <a:lnTo>
                      <a:pt x="802" y="335"/>
                    </a:lnTo>
                    <a:lnTo>
                      <a:pt x="766" y="265"/>
                    </a:lnTo>
                    <a:lnTo>
                      <a:pt x="749" y="176"/>
                    </a:lnTo>
                    <a:lnTo>
                      <a:pt x="837" y="168"/>
                    </a:lnTo>
                    <a:lnTo>
                      <a:pt x="899" y="185"/>
                    </a:lnTo>
                    <a:lnTo>
                      <a:pt x="916" y="247"/>
                    </a:lnTo>
                    <a:lnTo>
                      <a:pt x="952" y="300"/>
                    </a:lnTo>
                    <a:lnTo>
                      <a:pt x="1005" y="291"/>
                    </a:lnTo>
                    <a:lnTo>
                      <a:pt x="1049" y="335"/>
                    </a:lnTo>
                    <a:lnTo>
                      <a:pt x="1128" y="291"/>
                    </a:lnTo>
                    <a:lnTo>
                      <a:pt x="1217" y="247"/>
                    </a:lnTo>
                    <a:lnTo>
                      <a:pt x="1287" y="221"/>
                    </a:lnTo>
                    <a:lnTo>
                      <a:pt x="1402" y="221"/>
                    </a:lnTo>
                    <a:lnTo>
                      <a:pt x="1428" y="176"/>
                    </a:lnTo>
                    <a:lnTo>
                      <a:pt x="1508" y="176"/>
                    </a:lnTo>
                    <a:lnTo>
                      <a:pt x="1578" y="141"/>
                    </a:lnTo>
                    <a:lnTo>
                      <a:pt x="1684" y="141"/>
                    </a:lnTo>
                    <a:lnTo>
                      <a:pt x="1746" y="168"/>
                    </a:lnTo>
                    <a:lnTo>
                      <a:pt x="1861" y="168"/>
                    </a:lnTo>
                    <a:lnTo>
                      <a:pt x="1923" y="124"/>
                    </a:lnTo>
                    <a:lnTo>
                      <a:pt x="2011" y="132"/>
                    </a:lnTo>
                    <a:lnTo>
                      <a:pt x="2099" y="97"/>
                    </a:lnTo>
                    <a:lnTo>
                      <a:pt x="2178" y="53"/>
                    </a:lnTo>
                    <a:lnTo>
                      <a:pt x="2284" y="115"/>
                    </a:lnTo>
                    <a:lnTo>
                      <a:pt x="2364" y="79"/>
                    </a:lnTo>
                    <a:lnTo>
                      <a:pt x="2461" y="97"/>
                    </a:lnTo>
                    <a:lnTo>
                      <a:pt x="2558" y="115"/>
                    </a:lnTo>
                    <a:lnTo>
                      <a:pt x="2690" y="97"/>
                    </a:lnTo>
                    <a:lnTo>
                      <a:pt x="2814" y="124"/>
                    </a:lnTo>
                    <a:lnTo>
                      <a:pt x="2893" y="88"/>
                    </a:lnTo>
                    <a:lnTo>
                      <a:pt x="2981" y="115"/>
                    </a:lnTo>
                    <a:lnTo>
                      <a:pt x="3079" y="44"/>
                    </a:lnTo>
                    <a:lnTo>
                      <a:pt x="3167" y="0"/>
                    </a:lnTo>
                    <a:lnTo>
                      <a:pt x="3299" y="44"/>
                    </a:lnTo>
                    <a:lnTo>
                      <a:pt x="3387" y="35"/>
                    </a:lnTo>
                    <a:lnTo>
                      <a:pt x="3502" y="79"/>
                    </a:lnTo>
                    <a:lnTo>
                      <a:pt x="3555" y="132"/>
                    </a:lnTo>
                    <a:lnTo>
                      <a:pt x="3590" y="185"/>
                    </a:lnTo>
                    <a:lnTo>
                      <a:pt x="3661" y="185"/>
                    </a:lnTo>
                    <a:lnTo>
                      <a:pt x="3732" y="221"/>
                    </a:lnTo>
                    <a:lnTo>
                      <a:pt x="3758" y="265"/>
                    </a:lnTo>
                    <a:lnTo>
                      <a:pt x="3846" y="256"/>
                    </a:lnTo>
                    <a:lnTo>
                      <a:pt x="3838" y="309"/>
                    </a:lnTo>
                    <a:lnTo>
                      <a:pt x="3785" y="335"/>
                    </a:lnTo>
                    <a:lnTo>
                      <a:pt x="3758" y="406"/>
                    </a:lnTo>
                    <a:lnTo>
                      <a:pt x="3696" y="441"/>
                    </a:lnTo>
                    <a:lnTo>
                      <a:pt x="3679" y="494"/>
                    </a:lnTo>
                    <a:lnTo>
                      <a:pt x="3635" y="538"/>
                    </a:lnTo>
                    <a:lnTo>
                      <a:pt x="3635" y="591"/>
                    </a:lnTo>
                    <a:lnTo>
                      <a:pt x="3573" y="635"/>
                    </a:lnTo>
                    <a:lnTo>
                      <a:pt x="3564" y="688"/>
                    </a:lnTo>
                    <a:lnTo>
                      <a:pt x="3502" y="732"/>
                    </a:lnTo>
                    <a:lnTo>
                      <a:pt x="3476" y="776"/>
                    </a:lnTo>
                    <a:lnTo>
                      <a:pt x="3396" y="785"/>
                    </a:lnTo>
                    <a:lnTo>
                      <a:pt x="3326" y="812"/>
                    </a:lnTo>
                    <a:lnTo>
                      <a:pt x="3220" y="812"/>
                    </a:lnTo>
                    <a:lnTo>
                      <a:pt x="3114" y="882"/>
                    </a:lnTo>
                    <a:lnTo>
                      <a:pt x="3017" y="944"/>
                    </a:lnTo>
                    <a:lnTo>
                      <a:pt x="2946" y="988"/>
                    </a:lnTo>
                    <a:lnTo>
                      <a:pt x="2867" y="1041"/>
                    </a:lnTo>
                    <a:lnTo>
                      <a:pt x="2840" y="1138"/>
                    </a:lnTo>
                    <a:lnTo>
                      <a:pt x="2787" y="1182"/>
                    </a:lnTo>
                    <a:lnTo>
                      <a:pt x="2699" y="1235"/>
                    </a:lnTo>
                    <a:lnTo>
                      <a:pt x="2629" y="1288"/>
                    </a:lnTo>
                    <a:lnTo>
                      <a:pt x="2549" y="1332"/>
                    </a:lnTo>
                    <a:lnTo>
                      <a:pt x="2505" y="1447"/>
                    </a:lnTo>
                    <a:lnTo>
                      <a:pt x="2461" y="1527"/>
                    </a:lnTo>
                    <a:lnTo>
                      <a:pt x="2417" y="1579"/>
                    </a:lnTo>
                    <a:lnTo>
                      <a:pt x="2328" y="1606"/>
                    </a:lnTo>
                    <a:lnTo>
                      <a:pt x="2284" y="1668"/>
                    </a:lnTo>
                    <a:lnTo>
                      <a:pt x="2170" y="1694"/>
                    </a:lnTo>
                    <a:lnTo>
                      <a:pt x="2037" y="1765"/>
                    </a:lnTo>
                    <a:lnTo>
                      <a:pt x="1940" y="1818"/>
                    </a:lnTo>
                    <a:lnTo>
                      <a:pt x="1772" y="1853"/>
                    </a:lnTo>
                    <a:lnTo>
                      <a:pt x="1746" y="1924"/>
                    </a:lnTo>
                    <a:lnTo>
                      <a:pt x="1658" y="1950"/>
                    </a:lnTo>
                    <a:lnTo>
                      <a:pt x="1543" y="1985"/>
                    </a:lnTo>
                    <a:lnTo>
                      <a:pt x="1367" y="2197"/>
                    </a:lnTo>
                    <a:lnTo>
                      <a:pt x="1287" y="2224"/>
                    </a:lnTo>
                    <a:lnTo>
                      <a:pt x="1225" y="2197"/>
                    </a:lnTo>
                    <a:lnTo>
                      <a:pt x="1137" y="2153"/>
                    </a:lnTo>
                    <a:lnTo>
                      <a:pt x="1031" y="2162"/>
                    </a:lnTo>
                    <a:lnTo>
                      <a:pt x="952" y="2206"/>
                    </a:lnTo>
                    <a:lnTo>
                      <a:pt x="855" y="2294"/>
                    </a:lnTo>
                    <a:lnTo>
                      <a:pt x="793" y="2268"/>
                    </a:lnTo>
                    <a:lnTo>
                      <a:pt x="731" y="2294"/>
                    </a:lnTo>
                    <a:lnTo>
                      <a:pt x="652" y="2268"/>
                    </a:lnTo>
                    <a:lnTo>
                      <a:pt x="581" y="2329"/>
                    </a:lnTo>
                    <a:lnTo>
                      <a:pt x="511" y="2303"/>
                    </a:lnTo>
                    <a:lnTo>
                      <a:pt x="440" y="2347"/>
                    </a:lnTo>
                    <a:lnTo>
                      <a:pt x="387" y="2285"/>
                    </a:lnTo>
                    <a:lnTo>
                      <a:pt x="343" y="2215"/>
                    </a:lnTo>
                    <a:lnTo>
                      <a:pt x="246" y="2135"/>
                    </a:lnTo>
                    <a:lnTo>
                      <a:pt x="150" y="2029"/>
                    </a:lnTo>
                    <a:lnTo>
                      <a:pt x="79" y="1950"/>
                    </a:lnTo>
                    <a:lnTo>
                      <a:pt x="26" y="1862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89" name="Freeform 22">
                <a:extLst>
                  <a:ext uri="{FF2B5EF4-FFF2-40B4-BE49-F238E27FC236}">
                    <a16:creationId xmlns:a16="http://schemas.microsoft.com/office/drawing/2014/main" id="{E35C83FF-F60F-4995-B9A5-DAC40CD5C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2912" y="2946400"/>
                <a:ext cx="1649413" cy="1357312"/>
              </a:xfrm>
              <a:custGeom>
                <a:avLst/>
                <a:gdLst>
                  <a:gd name="T0" fmla="*/ 4535 w 4580"/>
                  <a:gd name="T1" fmla="*/ 2277 h 3769"/>
                  <a:gd name="T2" fmla="*/ 4349 w 4580"/>
                  <a:gd name="T3" fmla="*/ 2268 h 3769"/>
                  <a:gd name="T4" fmla="*/ 4243 w 4580"/>
                  <a:gd name="T5" fmla="*/ 2268 h 3769"/>
                  <a:gd name="T6" fmla="*/ 4093 w 4580"/>
                  <a:gd name="T7" fmla="*/ 2295 h 3769"/>
                  <a:gd name="T8" fmla="*/ 3899 w 4580"/>
                  <a:gd name="T9" fmla="*/ 2312 h 3769"/>
                  <a:gd name="T10" fmla="*/ 3705 w 4580"/>
                  <a:gd name="T11" fmla="*/ 2330 h 3769"/>
                  <a:gd name="T12" fmla="*/ 3387 w 4580"/>
                  <a:gd name="T13" fmla="*/ 2374 h 3769"/>
                  <a:gd name="T14" fmla="*/ 3246 w 4580"/>
                  <a:gd name="T15" fmla="*/ 2348 h 3769"/>
                  <a:gd name="T16" fmla="*/ 3123 w 4580"/>
                  <a:gd name="T17" fmla="*/ 2418 h 3769"/>
                  <a:gd name="T18" fmla="*/ 2867 w 4580"/>
                  <a:gd name="T19" fmla="*/ 2480 h 3769"/>
                  <a:gd name="T20" fmla="*/ 2787 w 4580"/>
                  <a:gd name="T21" fmla="*/ 2595 h 3769"/>
                  <a:gd name="T22" fmla="*/ 2549 w 4580"/>
                  <a:gd name="T23" fmla="*/ 2630 h 3769"/>
                  <a:gd name="T24" fmla="*/ 2372 w 4580"/>
                  <a:gd name="T25" fmla="*/ 2709 h 3769"/>
                  <a:gd name="T26" fmla="*/ 2276 w 4580"/>
                  <a:gd name="T27" fmla="*/ 2806 h 3769"/>
                  <a:gd name="T28" fmla="*/ 2082 w 4580"/>
                  <a:gd name="T29" fmla="*/ 2877 h 3769"/>
                  <a:gd name="T30" fmla="*/ 1906 w 4580"/>
                  <a:gd name="T31" fmla="*/ 2903 h 3769"/>
                  <a:gd name="T32" fmla="*/ 1676 w 4580"/>
                  <a:gd name="T33" fmla="*/ 2921 h 3769"/>
                  <a:gd name="T34" fmla="*/ 1579 w 4580"/>
                  <a:gd name="T35" fmla="*/ 3715 h 3769"/>
                  <a:gd name="T36" fmla="*/ 1200 w 4580"/>
                  <a:gd name="T37" fmla="*/ 3768 h 3769"/>
                  <a:gd name="T38" fmla="*/ 961 w 4580"/>
                  <a:gd name="T39" fmla="*/ 3645 h 3769"/>
                  <a:gd name="T40" fmla="*/ 706 w 4580"/>
                  <a:gd name="T41" fmla="*/ 3539 h 3769"/>
                  <a:gd name="T42" fmla="*/ 467 w 4580"/>
                  <a:gd name="T43" fmla="*/ 3424 h 3769"/>
                  <a:gd name="T44" fmla="*/ 406 w 4580"/>
                  <a:gd name="T45" fmla="*/ 3159 h 3769"/>
                  <a:gd name="T46" fmla="*/ 326 w 4580"/>
                  <a:gd name="T47" fmla="*/ 2868 h 3769"/>
                  <a:gd name="T48" fmla="*/ 406 w 4580"/>
                  <a:gd name="T49" fmla="*/ 2612 h 3769"/>
                  <a:gd name="T50" fmla="*/ 211 w 4580"/>
                  <a:gd name="T51" fmla="*/ 2374 h 3769"/>
                  <a:gd name="T52" fmla="*/ 26 w 4580"/>
                  <a:gd name="T53" fmla="*/ 2268 h 3769"/>
                  <a:gd name="T54" fmla="*/ 308 w 4580"/>
                  <a:gd name="T55" fmla="*/ 1977 h 3769"/>
                  <a:gd name="T56" fmla="*/ 344 w 4580"/>
                  <a:gd name="T57" fmla="*/ 1748 h 3769"/>
                  <a:gd name="T58" fmla="*/ 441 w 4580"/>
                  <a:gd name="T59" fmla="*/ 1571 h 3769"/>
                  <a:gd name="T60" fmla="*/ 582 w 4580"/>
                  <a:gd name="T61" fmla="*/ 1448 h 3769"/>
                  <a:gd name="T62" fmla="*/ 803 w 4580"/>
                  <a:gd name="T63" fmla="*/ 1121 h 3769"/>
                  <a:gd name="T64" fmla="*/ 1023 w 4580"/>
                  <a:gd name="T65" fmla="*/ 1015 h 3769"/>
                  <a:gd name="T66" fmla="*/ 1244 w 4580"/>
                  <a:gd name="T67" fmla="*/ 936 h 3769"/>
                  <a:gd name="T68" fmla="*/ 1288 w 4580"/>
                  <a:gd name="T69" fmla="*/ 768 h 3769"/>
                  <a:gd name="T70" fmla="*/ 1359 w 4580"/>
                  <a:gd name="T71" fmla="*/ 556 h 3769"/>
                  <a:gd name="T72" fmla="*/ 1544 w 4580"/>
                  <a:gd name="T73" fmla="*/ 733 h 3769"/>
                  <a:gd name="T74" fmla="*/ 1729 w 4580"/>
                  <a:gd name="T75" fmla="*/ 795 h 3769"/>
                  <a:gd name="T76" fmla="*/ 1950 w 4580"/>
                  <a:gd name="T77" fmla="*/ 803 h 3769"/>
                  <a:gd name="T78" fmla="*/ 2135 w 4580"/>
                  <a:gd name="T79" fmla="*/ 283 h 3769"/>
                  <a:gd name="T80" fmla="*/ 2355 w 4580"/>
                  <a:gd name="T81" fmla="*/ 556 h 3769"/>
                  <a:gd name="T82" fmla="*/ 2549 w 4580"/>
                  <a:gd name="T83" fmla="*/ 768 h 3769"/>
                  <a:gd name="T84" fmla="*/ 2761 w 4580"/>
                  <a:gd name="T85" fmla="*/ 689 h 3769"/>
                  <a:gd name="T86" fmla="*/ 2964 w 4580"/>
                  <a:gd name="T87" fmla="*/ 715 h 3769"/>
                  <a:gd name="T88" fmla="*/ 3246 w 4580"/>
                  <a:gd name="T89" fmla="*/ 574 h 3769"/>
                  <a:gd name="T90" fmla="*/ 3476 w 4580"/>
                  <a:gd name="T91" fmla="*/ 618 h 3769"/>
                  <a:gd name="T92" fmla="*/ 3855 w 4580"/>
                  <a:gd name="T93" fmla="*/ 345 h 3769"/>
                  <a:gd name="T94" fmla="*/ 4146 w 4580"/>
                  <a:gd name="T95" fmla="*/ 186 h 3769"/>
                  <a:gd name="T96" fmla="*/ 4437 w 4580"/>
                  <a:gd name="T97" fmla="*/ 27 h 3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80" h="3769">
                    <a:moveTo>
                      <a:pt x="4508" y="0"/>
                    </a:moveTo>
                    <a:lnTo>
                      <a:pt x="4579" y="2259"/>
                    </a:lnTo>
                    <a:lnTo>
                      <a:pt x="4535" y="2277"/>
                    </a:lnTo>
                    <a:lnTo>
                      <a:pt x="4464" y="2242"/>
                    </a:lnTo>
                    <a:lnTo>
                      <a:pt x="4420" y="2268"/>
                    </a:lnTo>
                    <a:lnTo>
                      <a:pt x="4349" y="2268"/>
                    </a:lnTo>
                    <a:lnTo>
                      <a:pt x="4314" y="2233"/>
                    </a:lnTo>
                    <a:lnTo>
                      <a:pt x="4287" y="2198"/>
                    </a:lnTo>
                    <a:lnTo>
                      <a:pt x="4243" y="2268"/>
                    </a:lnTo>
                    <a:lnTo>
                      <a:pt x="4173" y="2295"/>
                    </a:lnTo>
                    <a:lnTo>
                      <a:pt x="4120" y="2251"/>
                    </a:lnTo>
                    <a:lnTo>
                      <a:pt x="4093" y="2295"/>
                    </a:lnTo>
                    <a:lnTo>
                      <a:pt x="4049" y="2277"/>
                    </a:lnTo>
                    <a:lnTo>
                      <a:pt x="3987" y="2312"/>
                    </a:lnTo>
                    <a:lnTo>
                      <a:pt x="3899" y="2312"/>
                    </a:lnTo>
                    <a:lnTo>
                      <a:pt x="3811" y="2312"/>
                    </a:lnTo>
                    <a:lnTo>
                      <a:pt x="3767" y="2268"/>
                    </a:lnTo>
                    <a:lnTo>
                      <a:pt x="3705" y="2330"/>
                    </a:lnTo>
                    <a:lnTo>
                      <a:pt x="3608" y="2339"/>
                    </a:lnTo>
                    <a:lnTo>
                      <a:pt x="3502" y="2356"/>
                    </a:lnTo>
                    <a:lnTo>
                      <a:pt x="3387" y="2374"/>
                    </a:lnTo>
                    <a:lnTo>
                      <a:pt x="3334" y="2303"/>
                    </a:lnTo>
                    <a:lnTo>
                      <a:pt x="3264" y="2303"/>
                    </a:lnTo>
                    <a:lnTo>
                      <a:pt x="3246" y="2348"/>
                    </a:lnTo>
                    <a:lnTo>
                      <a:pt x="3255" y="2427"/>
                    </a:lnTo>
                    <a:lnTo>
                      <a:pt x="3176" y="2383"/>
                    </a:lnTo>
                    <a:lnTo>
                      <a:pt x="3123" y="2418"/>
                    </a:lnTo>
                    <a:lnTo>
                      <a:pt x="3025" y="2418"/>
                    </a:lnTo>
                    <a:lnTo>
                      <a:pt x="2946" y="2480"/>
                    </a:lnTo>
                    <a:lnTo>
                      <a:pt x="2867" y="2480"/>
                    </a:lnTo>
                    <a:lnTo>
                      <a:pt x="2875" y="2524"/>
                    </a:lnTo>
                    <a:lnTo>
                      <a:pt x="2787" y="2542"/>
                    </a:lnTo>
                    <a:lnTo>
                      <a:pt x="2787" y="2595"/>
                    </a:lnTo>
                    <a:lnTo>
                      <a:pt x="2743" y="2630"/>
                    </a:lnTo>
                    <a:lnTo>
                      <a:pt x="2664" y="2612"/>
                    </a:lnTo>
                    <a:lnTo>
                      <a:pt x="2549" y="2630"/>
                    </a:lnTo>
                    <a:lnTo>
                      <a:pt x="2487" y="2621"/>
                    </a:lnTo>
                    <a:lnTo>
                      <a:pt x="2425" y="2656"/>
                    </a:lnTo>
                    <a:lnTo>
                      <a:pt x="2372" y="2709"/>
                    </a:lnTo>
                    <a:lnTo>
                      <a:pt x="2346" y="2762"/>
                    </a:lnTo>
                    <a:lnTo>
                      <a:pt x="2328" y="2806"/>
                    </a:lnTo>
                    <a:lnTo>
                      <a:pt x="2276" y="2806"/>
                    </a:lnTo>
                    <a:lnTo>
                      <a:pt x="2223" y="2824"/>
                    </a:lnTo>
                    <a:lnTo>
                      <a:pt x="2188" y="2868"/>
                    </a:lnTo>
                    <a:lnTo>
                      <a:pt x="2082" y="2877"/>
                    </a:lnTo>
                    <a:lnTo>
                      <a:pt x="2012" y="2886"/>
                    </a:lnTo>
                    <a:lnTo>
                      <a:pt x="1950" y="2921"/>
                    </a:lnTo>
                    <a:lnTo>
                      <a:pt x="1906" y="2903"/>
                    </a:lnTo>
                    <a:lnTo>
                      <a:pt x="1835" y="2921"/>
                    </a:lnTo>
                    <a:lnTo>
                      <a:pt x="1773" y="2895"/>
                    </a:lnTo>
                    <a:lnTo>
                      <a:pt x="1676" y="2921"/>
                    </a:lnTo>
                    <a:lnTo>
                      <a:pt x="1615" y="2886"/>
                    </a:lnTo>
                    <a:lnTo>
                      <a:pt x="1579" y="2939"/>
                    </a:lnTo>
                    <a:lnTo>
                      <a:pt x="1579" y="3715"/>
                    </a:lnTo>
                    <a:lnTo>
                      <a:pt x="1429" y="3724"/>
                    </a:lnTo>
                    <a:lnTo>
                      <a:pt x="1314" y="3751"/>
                    </a:lnTo>
                    <a:lnTo>
                      <a:pt x="1200" y="3768"/>
                    </a:lnTo>
                    <a:lnTo>
                      <a:pt x="1112" y="3733"/>
                    </a:lnTo>
                    <a:lnTo>
                      <a:pt x="1041" y="3680"/>
                    </a:lnTo>
                    <a:lnTo>
                      <a:pt x="961" y="3645"/>
                    </a:lnTo>
                    <a:lnTo>
                      <a:pt x="900" y="3583"/>
                    </a:lnTo>
                    <a:lnTo>
                      <a:pt x="803" y="3556"/>
                    </a:lnTo>
                    <a:lnTo>
                      <a:pt x="706" y="3539"/>
                    </a:lnTo>
                    <a:lnTo>
                      <a:pt x="617" y="3556"/>
                    </a:lnTo>
                    <a:lnTo>
                      <a:pt x="547" y="3503"/>
                    </a:lnTo>
                    <a:lnTo>
                      <a:pt x="467" y="3424"/>
                    </a:lnTo>
                    <a:lnTo>
                      <a:pt x="441" y="3353"/>
                    </a:lnTo>
                    <a:lnTo>
                      <a:pt x="397" y="3301"/>
                    </a:lnTo>
                    <a:lnTo>
                      <a:pt x="406" y="3159"/>
                    </a:lnTo>
                    <a:lnTo>
                      <a:pt x="370" y="3062"/>
                    </a:lnTo>
                    <a:lnTo>
                      <a:pt x="326" y="2974"/>
                    </a:lnTo>
                    <a:lnTo>
                      <a:pt x="326" y="2868"/>
                    </a:lnTo>
                    <a:lnTo>
                      <a:pt x="300" y="2780"/>
                    </a:lnTo>
                    <a:lnTo>
                      <a:pt x="353" y="2718"/>
                    </a:lnTo>
                    <a:lnTo>
                      <a:pt x="406" y="2612"/>
                    </a:lnTo>
                    <a:lnTo>
                      <a:pt x="388" y="2498"/>
                    </a:lnTo>
                    <a:lnTo>
                      <a:pt x="326" y="2436"/>
                    </a:lnTo>
                    <a:lnTo>
                      <a:pt x="211" y="2374"/>
                    </a:lnTo>
                    <a:lnTo>
                      <a:pt x="105" y="2339"/>
                    </a:lnTo>
                    <a:lnTo>
                      <a:pt x="0" y="2339"/>
                    </a:lnTo>
                    <a:lnTo>
                      <a:pt x="26" y="2268"/>
                    </a:lnTo>
                    <a:lnTo>
                      <a:pt x="150" y="2145"/>
                    </a:lnTo>
                    <a:lnTo>
                      <a:pt x="229" y="2074"/>
                    </a:lnTo>
                    <a:lnTo>
                      <a:pt x="308" y="1977"/>
                    </a:lnTo>
                    <a:lnTo>
                      <a:pt x="335" y="1915"/>
                    </a:lnTo>
                    <a:lnTo>
                      <a:pt x="335" y="1836"/>
                    </a:lnTo>
                    <a:lnTo>
                      <a:pt x="344" y="1748"/>
                    </a:lnTo>
                    <a:lnTo>
                      <a:pt x="370" y="1659"/>
                    </a:lnTo>
                    <a:lnTo>
                      <a:pt x="423" y="1633"/>
                    </a:lnTo>
                    <a:lnTo>
                      <a:pt x="441" y="1571"/>
                    </a:lnTo>
                    <a:lnTo>
                      <a:pt x="485" y="1518"/>
                    </a:lnTo>
                    <a:lnTo>
                      <a:pt x="529" y="1500"/>
                    </a:lnTo>
                    <a:lnTo>
                      <a:pt x="582" y="1448"/>
                    </a:lnTo>
                    <a:lnTo>
                      <a:pt x="626" y="1386"/>
                    </a:lnTo>
                    <a:lnTo>
                      <a:pt x="688" y="1271"/>
                    </a:lnTo>
                    <a:lnTo>
                      <a:pt x="803" y="1121"/>
                    </a:lnTo>
                    <a:lnTo>
                      <a:pt x="882" y="1112"/>
                    </a:lnTo>
                    <a:lnTo>
                      <a:pt x="970" y="1077"/>
                    </a:lnTo>
                    <a:lnTo>
                      <a:pt x="1023" y="1015"/>
                    </a:lnTo>
                    <a:lnTo>
                      <a:pt x="1120" y="1015"/>
                    </a:lnTo>
                    <a:lnTo>
                      <a:pt x="1200" y="980"/>
                    </a:lnTo>
                    <a:lnTo>
                      <a:pt x="1244" y="936"/>
                    </a:lnTo>
                    <a:lnTo>
                      <a:pt x="1306" y="900"/>
                    </a:lnTo>
                    <a:lnTo>
                      <a:pt x="1341" y="856"/>
                    </a:lnTo>
                    <a:lnTo>
                      <a:pt x="1288" y="768"/>
                    </a:lnTo>
                    <a:lnTo>
                      <a:pt x="1253" y="689"/>
                    </a:lnTo>
                    <a:lnTo>
                      <a:pt x="1297" y="609"/>
                    </a:lnTo>
                    <a:lnTo>
                      <a:pt x="1359" y="556"/>
                    </a:lnTo>
                    <a:lnTo>
                      <a:pt x="1438" y="565"/>
                    </a:lnTo>
                    <a:lnTo>
                      <a:pt x="1517" y="627"/>
                    </a:lnTo>
                    <a:lnTo>
                      <a:pt x="1544" y="733"/>
                    </a:lnTo>
                    <a:lnTo>
                      <a:pt x="1597" y="821"/>
                    </a:lnTo>
                    <a:lnTo>
                      <a:pt x="1667" y="821"/>
                    </a:lnTo>
                    <a:lnTo>
                      <a:pt x="1729" y="795"/>
                    </a:lnTo>
                    <a:lnTo>
                      <a:pt x="1782" y="750"/>
                    </a:lnTo>
                    <a:lnTo>
                      <a:pt x="1862" y="768"/>
                    </a:lnTo>
                    <a:lnTo>
                      <a:pt x="1950" y="803"/>
                    </a:lnTo>
                    <a:lnTo>
                      <a:pt x="2012" y="848"/>
                    </a:lnTo>
                    <a:lnTo>
                      <a:pt x="2082" y="874"/>
                    </a:lnTo>
                    <a:lnTo>
                      <a:pt x="2135" y="283"/>
                    </a:lnTo>
                    <a:lnTo>
                      <a:pt x="2188" y="371"/>
                    </a:lnTo>
                    <a:lnTo>
                      <a:pt x="2259" y="450"/>
                    </a:lnTo>
                    <a:lnTo>
                      <a:pt x="2355" y="556"/>
                    </a:lnTo>
                    <a:lnTo>
                      <a:pt x="2452" y="636"/>
                    </a:lnTo>
                    <a:lnTo>
                      <a:pt x="2496" y="706"/>
                    </a:lnTo>
                    <a:lnTo>
                      <a:pt x="2549" y="768"/>
                    </a:lnTo>
                    <a:lnTo>
                      <a:pt x="2620" y="724"/>
                    </a:lnTo>
                    <a:lnTo>
                      <a:pt x="2690" y="750"/>
                    </a:lnTo>
                    <a:lnTo>
                      <a:pt x="2761" y="689"/>
                    </a:lnTo>
                    <a:lnTo>
                      <a:pt x="2840" y="715"/>
                    </a:lnTo>
                    <a:lnTo>
                      <a:pt x="2902" y="689"/>
                    </a:lnTo>
                    <a:lnTo>
                      <a:pt x="2964" y="715"/>
                    </a:lnTo>
                    <a:lnTo>
                      <a:pt x="3061" y="627"/>
                    </a:lnTo>
                    <a:lnTo>
                      <a:pt x="3140" y="583"/>
                    </a:lnTo>
                    <a:lnTo>
                      <a:pt x="3246" y="574"/>
                    </a:lnTo>
                    <a:lnTo>
                      <a:pt x="3334" y="618"/>
                    </a:lnTo>
                    <a:lnTo>
                      <a:pt x="3396" y="645"/>
                    </a:lnTo>
                    <a:lnTo>
                      <a:pt x="3476" y="618"/>
                    </a:lnTo>
                    <a:lnTo>
                      <a:pt x="3652" y="406"/>
                    </a:lnTo>
                    <a:lnTo>
                      <a:pt x="3767" y="371"/>
                    </a:lnTo>
                    <a:lnTo>
                      <a:pt x="3855" y="345"/>
                    </a:lnTo>
                    <a:lnTo>
                      <a:pt x="3881" y="274"/>
                    </a:lnTo>
                    <a:lnTo>
                      <a:pt x="4049" y="239"/>
                    </a:lnTo>
                    <a:lnTo>
                      <a:pt x="4146" y="186"/>
                    </a:lnTo>
                    <a:lnTo>
                      <a:pt x="4279" y="115"/>
                    </a:lnTo>
                    <a:lnTo>
                      <a:pt x="4393" y="89"/>
                    </a:lnTo>
                    <a:lnTo>
                      <a:pt x="4437" y="27"/>
                    </a:lnTo>
                    <a:lnTo>
                      <a:pt x="4526" y="0"/>
                    </a:lnTo>
                    <a:lnTo>
                      <a:pt x="4508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90" name="Freeform 23">
                <a:extLst>
                  <a:ext uri="{FF2B5EF4-FFF2-40B4-BE49-F238E27FC236}">
                    <a16:creationId xmlns:a16="http://schemas.microsoft.com/office/drawing/2014/main" id="{39B6D15C-72BF-41B9-8274-69F26D3665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887" y="3432175"/>
                <a:ext cx="882650" cy="928687"/>
              </a:xfrm>
              <a:custGeom>
                <a:avLst/>
                <a:gdLst>
                  <a:gd name="T0" fmla="*/ 1994 w 2454"/>
                  <a:gd name="T1" fmla="*/ 918 h 2578"/>
                  <a:gd name="T2" fmla="*/ 2197 w 2454"/>
                  <a:gd name="T3" fmla="*/ 724 h 2578"/>
                  <a:gd name="T4" fmla="*/ 2303 w 2454"/>
                  <a:gd name="T5" fmla="*/ 565 h 2578"/>
                  <a:gd name="T6" fmla="*/ 2312 w 2454"/>
                  <a:gd name="T7" fmla="*/ 398 h 2578"/>
                  <a:gd name="T8" fmla="*/ 2391 w 2454"/>
                  <a:gd name="T9" fmla="*/ 283 h 2578"/>
                  <a:gd name="T10" fmla="*/ 2453 w 2454"/>
                  <a:gd name="T11" fmla="*/ 168 h 2578"/>
                  <a:gd name="T12" fmla="*/ 2426 w 2454"/>
                  <a:gd name="T13" fmla="*/ 36 h 2578"/>
                  <a:gd name="T14" fmla="*/ 2356 w 2454"/>
                  <a:gd name="T15" fmla="*/ 62 h 2578"/>
                  <a:gd name="T16" fmla="*/ 2223 w 2454"/>
                  <a:gd name="T17" fmla="*/ 177 h 2578"/>
                  <a:gd name="T18" fmla="*/ 2153 w 2454"/>
                  <a:gd name="T19" fmla="*/ 292 h 2578"/>
                  <a:gd name="T20" fmla="*/ 2126 w 2454"/>
                  <a:gd name="T21" fmla="*/ 398 h 2578"/>
                  <a:gd name="T22" fmla="*/ 2038 w 2454"/>
                  <a:gd name="T23" fmla="*/ 530 h 2578"/>
                  <a:gd name="T24" fmla="*/ 1932 w 2454"/>
                  <a:gd name="T25" fmla="*/ 618 h 2578"/>
                  <a:gd name="T26" fmla="*/ 1756 w 2454"/>
                  <a:gd name="T27" fmla="*/ 583 h 2578"/>
                  <a:gd name="T28" fmla="*/ 1835 w 2454"/>
                  <a:gd name="T29" fmla="*/ 495 h 2578"/>
                  <a:gd name="T30" fmla="*/ 1703 w 2454"/>
                  <a:gd name="T31" fmla="*/ 450 h 2578"/>
                  <a:gd name="T32" fmla="*/ 1562 w 2454"/>
                  <a:gd name="T33" fmla="*/ 539 h 2578"/>
                  <a:gd name="T34" fmla="*/ 1420 w 2454"/>
                  <a:gd name="T35" fmla="*/ 486 h 2578"/>
                  <a:gd name="T36" fmla="*/ 1297 w 2454"/>
                  <a:gd name="T37" fmla="*/ 583 h 2578"/>
                  <a:gd name="T38" fmla="*/ 1165 w 2454"/>
                  <a:gd name="T39" fmla="*/ 680 h 2578"/>
                  <a:gd name="T40" fmla="*/ 1165 w 2454"/>
                  <a:gd name="T41" fmla="*/ 786 h 2578"/>
                  <a:gd name="T42" fmla="*/ 1006 w 2454"/>
                  <a:gd name="T43" fmla="*/ 830 h 2578"/>
                  <a:gd name="T44" fmla="*/ 900 w 2454"/>
                  <a:gd name="T45" fmla="*/ 883 h 2578"/>
                  <a:gd name="T46" fmla="*/ 820 w 2454"/>
                  <a:gd name="T47" fmla="*/ 971 h 2578"/>
                  <a:gd name="T48" fmla="*/ 688 w 2454"/>
                  <a:gd name="T49" fmla="*/ 1024 h 2578"/>
                  <a:gd name="T50" fmla="*/ 741 w 2454"/>
                  <a:gd name="T51" fmla="*/ 1227 h 2578"/>
                  <a:gd name="T52" fmla="*/ 829 w 2454"/>
                  <a:gd name="T53" fmla="*/ 1359 h 2578"/>
                  <a:gd name="T54" fmla="*/ 891 w 2454"/>
                  <a:gd name="T55" fmla="*/ 1483 h 2578"/>
                  <a:gd name="T56" fmla="*/ 829 w 2454"/>
                  <a:gd name="T57" fmla="*/ 1545 h 2578"/>
                  <a:gd name="T58" fmla="*/ 714 w 2454"/>
                  <a:gd name="T59" fmla="*/ 1518 h 2578"/>
                  <a:gd name="T60" fmla="*/ 635 w 2454"/>
                  <a:gd name="T61" fmla="*/ 1580 h 2578"/>
                  <a:gd name="T62" fmla="*/ 520 w 2454"/>
                  <a:gd name="T63" fmla="*/ 1633 h 2578"/>
                  <a:gd name="T64" fmla="*/ 361 w 2454"/>
                  <a:gd name="T65" fmla="*/ 1606 h 2578"/>
                  <a:gd name="T66" fmla="*/ 300 w 2454"/>
                  <a:gd name="T67" fmla="*/ 1712 h 2578"/>
                  <a:gd name="T68" fmla="*/ 300 w 2454"/>
                  <a:gd name="T69" fmla="*/ 1818 h 2578"/>
                  <a:gd name="T70" fmla="*/ 300 w 2454"/>
                  <a:gd name="T71" fmla="*/ 1942 h 2578"/>
                  <a:gd name="T72" fmla="*/ 167 w 2454"/>
                  <a:gd name="T73" fmla="*/ 1933 h 2578"/>
                  <a:gd name="T74" fmla="*/ 8 w 2454"/>
                  <a:gd name="T75" fmla="*/ 1924 h 2578"/>
                  <a:gd name="T76" fmla="*/ 26 w 2454"/>
                  <a:gd name="T77" fmla="*/ 2065 h 2578"/>
                  <a:gd name="T78" fmla="*/ 35 w 2454"/>
                  <a:gd name="T79" fmla="*/ 2189 h 2578"/>
                  <a:gd name="T80" fmla="*/ 176 w 2454"/>
                  <a:gd name="T81" fmla="*/ 2233 h 2578"/>
                  <a:gd name="T82" fmla="*/ 220 w 2454"/>
                  <a:gd name="T83" fmla="*/ 2409 h 2578"/>
                  <a:gd name="T84" fmla="*/ 335 w 2454"/>
                  <a:gd name="T85" fmla="*/ 2489 h 2578"/>
                  <a:gd name="T86" fmla="*/ 441 w 2454"/>
                  <a:gd name="T87" fmla="*/ 2533 h 2578"/>
                  <a:gd name="T88" fmla="*/ 564 w 2454"/>
                  <a:gd name="T89" fmla="*/ 2559 h 2578"/>
                  <a:gd name="T90" fmla="*/ 679 w 2454"/>
                  <a:gd name="T91" fmla="*/ 2577 h 2578"/>
                  <a:gd name="T92" fmla="*/ 829 w 2454"/>
                  <a:gd name="T93" fmla="*/ 2471 h 2578"/>
                  <a:gd name="T94" fmla="*/ 962 w 2454"/>
                  <a:gd name="T95" fmla="*/ 2348 h 2578"/>
                  <a:gd name="T96" fmla="*/ 1032 w 2454"/>
                  <a:gd name="T97" fmla="*/ 2215 h 2578"/>
                  <a:gd name="T98" fmla="*/ 1138 w 2454"/>
                  <a:gd name="T99" fmla="*/ 2092 h 2578"/>
                  <a:gd name="T100" fmla="*/ 1270 w 2454"/>
                  <a:gd name="T101" fmla="*/ 1959 h 2578"/>
                  <a:gd name="T102" fmla="*/ 1376 w 2454"/>
                  <a:gd name="T103" fmla="*/ 1827 h 2578"/>
                  <a:gd name="T104" fmla="*/ 1465 w 2454"/>
                  <a:gd name="T105" fmla="*/ 1721 h 2578"/>
                  <a:gd name="T106" fmla="*/ 1570 w 2454"/>
                  <a:gd name="T107" fmla="*/ 1553 h 2578"/>
                  <a:gd name="T108" fmla="*/ 1615 w 2454"/>
                  <a:gd name="T109" fmla="*/ 1421 h 2578"/>
                  <a:gd name="T110" fmla="*/ 1720 w 2454"/>
                  <a:gd name="T111" fmla="*/ 1456 h 2578"/>
                  <a:gd name="T112" fmla="*/ 1888 w 2454"/>
                  <a:gd name="T113" fmla="*/ 1333 h 2578"/>
                  <a:gd name="T114" fmla="*/ 1862 w 2454"/>
                  <a:gd name="T115" fmla="*/ 1236 h 2578"/>
                  <a:gd name="T116" fmla="*/ 1844 w 2454"/>
                  <a:gd name="T117" fmla="*/ 1130 h 2578"/>
                  <a:gd name="T118" fmla="*/ 1968 w 2454"/>
                  <a:gd name="T119" fmla="*/ 989 h 2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454" h="2578">
                    <a:moveTo>
                      <a:pt x="1968" y="989"/>
                    </a:moveTo>
                    <a:lnTo>
                      <a:pt x="1994" y="918"/>
                    </a:lnTo>
                    <a:lnTo>
                      <a:pt x="2118" y="795"/>
                    </a:lnTo>
                    <a:lnTo>
                      <a:pt x="2197" y="724"/>
                    </a:lnTo>
                    <a:lnTo>
                      <a:pt x="2276" y="627"/>
                    </a:lnTo>
                    <a:lnTo>
                      <a:pt x="2303" y="565"/>
                    </a:lnTo>
                    <a:lnTo>
                      <a:pt x="2303" y="486"/>
                    </a:lnTo>
                    <a:lnTo>
                      <a:pt x="2312" y="398"/>
                    </a:lnTo>
                    <a:lnTo>
                      <a:pt x="2338" y="309"/>
                    </a:lnTo>
                    <a:lnTo>
                      <a:pt x="2391" y="283"/>
                    </a:lnTo>
                    <a:lnTo>
                      <a:pt x="2409" y="221"/>
                    </a:lnTo>
                    <a:lnTo>
                      <a:pt x="2453" y="168"/>
                    </a:lnTo>
                    <a:lnTo>
                      <a:pt x="2444" y="115"/>
                    </a:lnTo>
                    <a:lnTo>
                      <a:pt x="2426" y="36"/>
                    </a:lnTo>
                    <a:lnTo>
                      <a:pt x="2365" y="0"/>
                    </a:lnTo>
                    <a:lnTo>
                      <a:pt x="2356" y="62"/>
                    </a:lnTo>
                    <a:lnTo>
                      <a:pt x="2285" y="124"/>
                    </a:lnTo>
                    <a:lnTo>
                      <a:pt x="2223" y="177"/>
                    </a:lnTo>
                    <a:lnTo>
                      <a:pt x="2171" y="221"/>
                    </a:lnTo>
                    <a:lnTo>
                      <a:pt x="2153" y="292"/>
                    </a:lnTo>
                    <a:lnTo>
                      <a:pt x="2126" y="336"/>
                    </a:lnTo>
                    <a:lnTo>
                      <a:pt x="2126" y="398"/>
                    </a:lnTo>
                    <a:lnTo>
                      <a:pt x="2082" y="459"/>
                    </a:lnTo>
                    <a:lnTo>
                      <a:pt x="2038" y="530"/>
                    </a:lnTo>
                    <a:lnTo>
                      <a:pt x="2003" y="583"/>
                    </a:lnTo>
                    <a:lnTo>
                      <a:pt x="1932" y="618"/>
                    </a:lnTo>
                    <a:lnTo>
                      <a:pt x="1818" y="618"/>
                    </a:lnTo>
                    <a:lnTo>
                      <a:pt x="1756" y="583"/>
                    </a:lnTo>
                    <a:lnTo>
                      <a:pt x="1782" y="530"/>
                    </a:lnTo>
                    <a:lnTo>
                      <a:pt x="1835" y="495"/>
                    </a:lnTo>
                    <a:lnTo>
                      <a:pt x="1782" y="442"/>
                    </a:lnTo>
                    <a:lnTo>
                      <a:pt x="1703" y="450"/>
                    </a:lnTo>
                    <a:lnTo>
                      <a:pt x="1615" y="486"/>
                    </a:lnTo>
                    <a:lnTo>
                      <a:pt x="1562" y="539"/>
                    </a:lnTo>
                    <a:lnTo>
                      <a:pt x="1518" y="495"/>
                    </a:lnTo>
                    <a:lnTo>
                      <a:pt x="1420" y="486"/>
                    </a:lnTo>
                    <a:lnTo>
                      <a:pt x="1367" y="521"/>
                    </a:lnTo>
                    <a:lnTo>
                      <a:pt x="1297" y="583"/>
                    </a:lnTo>
                    <a:lnTo>
                      <a:pt x="1226" y="627"/>
                    </a:lnTo>
                    <a:lnTo>
                      <a:pt x="1165" y="680"/>
                    </a:lnTo>
                    <a:lnTo>
                      <a:pt x="1182" y="742"/>
                    </a:lnTo>
                    <a:lnTo>
                      <a:pt x="1165" y="786"/>
                    </a:lnTo>
                    <a:lnTo>
                      <a:pt x="1076" y="803"/>
                    </a:lnTo>
                    <a:lnTo>
                      <a:pt x="1006" y="830"/>
                    </a:lnTo>
                    <a:lnTo>
                      <a:pt x="962" y="901"/>
                    </a:lnTo>
                    <a:lnTo>
                      <a:pt x="900" y="883"/>
                    </a:lnTo>
                    <a:lnTo>
                      <a:pt x="856" y="918"/>
                    </a:lnTo>
                    <a:lnTo>
                      <a:pt x="820" y="971"/>
                    </a:lnTo>
                    <a:lnTo>
                      <a:pt x="732" y="980"/>
                    </a:lnTo>
                    <a:lnTo>
                      <a:pt x="688" y="1024"/>
                    </a:lnTo>
                    <a:lnTo>
                      <a:pt x="714" y="1121"/>
                    </a:lnTo>
                    <a:lnTo>
                      <a:pt x="741" y="1227"/>
                    </a:lnTo>
                    <a:lnTo>
                      <a:pt x="776" y="1289"/>
                    </a:lnTo>
                    <a:lnTo>
                      <a:pt x="829" y="1359"/>
                    </a:lnTo>
                    <a:lnTo>
                      <a:pt x="873" y="1430"/>
                    </a:lnTo>
                    <a:lnTo>
                      <a:pt x="891" y="1483"/>
                    </a:lnTo>
                    <a:lnTo>
                      <a:pt x="891" y="1536"/>
                    </a:lnTo>
                    <a:lnTo>
                      <a:pt x="829" y="1545"/>
                    </a:lnTo>
                    <a:lnTo>
                      <a:pt x="776" y="1518"/>
                    </a:lnTo>
                    <a:lnTo>
                      <a:pt x="714" y="1518"/>
                    </a:lnTo>
                    <a:lnTo>
                      <a:pt x="670" y="1509"/>
                    </a:lnTo>
                    <a:lnTo>
                      <a:pt x="635" y="1580"/>
                    </a:lnTo>
                    <a:lnTo>
                      <a:pt x="564" y="1624"/>
                    </a:lnTo>
                    <a:lnTo>
                      <a:pt x="520" y="1633"/>
                    </a:lnTo>
                    <a:lnTo>
                      <a:pt x="432" y="1598"/>
                    </a:lnTo>
                    <a:lnTo>
                      <a:pt x="361" y="1606"/>
                    </a:lnTo>
                    <a:lnTo>
                      <a:pt x="344" y="1686"/>
                    </a:lnTo>
                    <a:lnTo>
                      <a:pt x="300" y="1712"/>
                    </a:lnTo>
                    <a:lnTo>
                      <a:pt x="247" y="1765"/>
                    </a:lnTo>
                    <a:lnTo>
                      <a:pt x="300" y="1818"/>
                    </a:lnTo>
                    <a:lnTo>
                      <a:pt x="335" y="1898"/>
                    </a:lnTo>
                    <a:lnTo>
                      <a:pt x="300" y="1942"/>
                    </a:lnTo>
                    <a:lnTo>
                      <a:pt x="229" y="1986"/>
                    </a:lnTo>
                    <a:lnTo>
                      <a:pt x="167" y="1933"/>
                    </a:lnTo>
                    <a:lnTo>
                      <a:pt x="106" y="1898"/>
                    </a:lnTo>
                    <a:lnTo>
                      <a:pt x="8" y="1924"/>
                    </a:lnTo>
                    <a:lnTo>
                      <a:pt x="0" y="2003"/>
                    </a:lnTo>
                    <a:lnTo>
                      <a:pt x="26" y="2065"/>
                    </a:lnTo>
                    <a:lnTo>
                      <a:pt x="17" y="2127"/>
                    </a:lnTo>
                    <a:lnTo>
                      <a:pt x="35" y="2189"/>
                    </a:lnTo>
                    <a:lnTo>
                      <a:pt x="97" y="2206"/>
                    </a:lnTo>
                    <a:lnTo>
                      <a:pt x="176" y="2233"/>
                    </a:lnTo>
                    <a:lnTo>
                      <a:pt x="229" y="2277"/>
                    </a:lnTo>
                    <a:lnTo>
                      <a:pt x="220" y="2409"/>
                    </a:lnTo>
                    <a:lnTo>
                      <a:pt x="256" y="2471"/>
                    </a:lnTo>
                    <a:lnTo>
                      <a:pt x="335" y="2489"/>
                    </a:lnTo>
                    <a:lnTo>
                      <a:pt x="397" y="2489"/>
                    </a:lnTo>
                    <a:lnTo>
                      <a:pt x="441" y="2533"/>
                    </a:lnTo>
                    <a:lnTo>
                      <a:pt x="494" y="2568"/>
                    </a:lnTo>
                    <a:lnTo>
                      <a:pt x="564" y="2559"/>
                    </a:lnTo>
                    <a:lnTo>
                      <a:pt x="635" y="2551"/>
                    </a:lnTo>
                    <a:lnTo>
                      <a:pt x="679" y="2577"/>
                    </a:lnTo>
                    <a:lnTo>
                      <a:pt x="767" y="2551"/>
                    </a:lnTo>
                    <a:lnTo>
                      <a:pt x="829" y="2471"/>
                    </a:lnTo>
                    <a:lnTo>
                      <a:pt x="909" y="2401"/>
                    </a:lnTo>
                    <a:lnTo>
                      <a:pt x="962" y="2348"/>
                    </a:lnTo>
                    <a:lnTo>
                      <a:pt x="979" y="2268"/>
                    </a:lnTo>
                    <a:lnTo>
                      <a:pt x="1032" y="2215"/>
                    </a:lnTo>
                    <a:lnTo>
                      <a:pt x="1094" y="2162"/>
                    </a:lnTo>
                    <a:lnTo>
                      <a:pt x="1138" y="2092"/>
                    </a:lnTo>
                    <a:lnTo>
                      <a:pt x="1235" y="2039"/>
                    </a:lnTo>
                    <a:lnTo>
                      <a:pt x="1270" y="1959"/>
                    </a:lnTo>
                    <a:lnTo>
                      <a:pt x="1315" y="1889"/>
                    </a:lnTo>
                    <a:lnTo>
                      <a:pt x="1376" y="1827"/>
                    </a:lnTo>
                    <a:lnTo>
                      <a:pt x="1412" y="1756"/>
                    </a:lnTo>
                    <a:lnTo>
                      <a:pt x="1465" y="1721"/>
                    </a:lnTo>
                    <a:lnTo>
                      <a:pt x="1526" y="1651"/>
                    </a:lnTo>
                    <a:lnTo>
                      <a:pt x="1570" y="1553"/>
                    </a:lnTo>
                    <a:lnTo>
                      <a:pt x="1588" y="1465"/>
                    </a:lnTo>
                    <a:lnTo>
                      <a:pt x="1615" y="1421"/>
                    </a:lnTo>
                    <a:lnTo>
                      <a:pt x="1676" y="1430"/>
                    </a:lnTo>
                    <a:lnTo>
                      <a:pt x="1720" y="1456"/>
                    </a:lnTo>
                    <a:lnTo>
                      <a:pt x="1818" y="1403"/>
                    </a:lnTo>
                    <a:lnTo>
                      <a:pt x="1888" y="1333"/>
                    </a:lnTo>
                    <a:lnTo>
                      <a:pt x="1906" y="1280"/>
                    </a:lnTo>
                    <a:lnTo>
                      <a:pt x="1862" y="1236"/>
                    </a:lnTo>
                    <a:lnTo>
                      <a:pt x="1818" y="1183"/>
                    </a:lnTo>
                    <a:lnTo>
                      <a:pt x="1844" y="1130"/>
                    </a:lnTo>
                    <a:lnTo>
                      <a:pt x="1923" y="1042"/>
                    </a:lnTo>
                    <a:lnTo>
                      <a:pt x="1968" y="98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91" name="Freeform 24">
                <a:extLst>
                  <a:ext uri="{FF2B5EF4-FFF2-40B4-BE49-F238E27FC236}">
                    <a16:creationId xmlns:a16="http://schemas.microsoft.com/office/drawing/2014/main" id="{4D58A80E-B5DE-4630-9DF3-C2EC8267E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462" y="3654425"/>
                <a:ext cx="928688" cy="917575"/>
              </a:xfrm>
              <a:custGeom>
                <a:avLst/>
                <a:gdLst>
                  <a:gd name="T0" fmla="*/ 2206 w 2578"/>
                  <a:gd name="T1" fmla="*/ 2021 h 2551"/>
                  <a:gd name="T2" fmla="*/ 2118 w 2578"/>
                  <a:gd name="T3" fmla="*/ 2206 h 2551"/>
                  <a:gd name="T4" fmla="*/ 2383 w 2578"/>
                  <a:gd name="T5" fmla="*/ 2453 h 2551"/>
                  <a:gd name="T6" fmla="*/ 2268 w 2578"/>
                  <a:gd name="T7" fmla="*/ 2506 h 2551"/>
                  <a:gd name="T8" fmla="*/ 2092 w 2578"/>
                  <a:gd name="T9" fmla="*/ 2550 h 2551"/>
                  <a:gd name="T10" fmla="*/ 1942 w 2578"/>
                  <a:gd name="T11" fmla="*/ 2533 h 2551"/>
                  <a:gd name="T12" fmla="*/ 1809 w 2578"/>
                  <a:gd name="T13" fmla="*/ 2391 h 2551"/>
                  <a:gd name="T14" fmla="*/ 1774 w 2578"/>
                  <a:gd name="T15" fmla="*/ 2118 h 2551"/>
                  <a:gd name="T16" fmla="*/ 1597 w 2578"/>
                  <a:gd name="T17" fmla="*/ 2162 h 2551"/>
                  <a:gd name="T18" fmla="*/ 1491 w 2578"/>
                  <a:gd name="T19" fmla="*/ 2180 h 2551"/>
                  <a:gd name="T20" fmla="*/ 1518 w 2578"/>
                  <a:gd name="T21" fmla="*/ 1985 h 2551"/>
                  <a:gd name="T22" fmla="*/ 1394 w 2578"/>
                  <a:gd name="T23" fmla="*/ 1835 h 2551"/>
                  <a:gd name="T24" fmla="*/ 1209 w 2578"/>
                  <a:gd name="T25" fmla="*/ 1791 h 2551"/>
                  <a:gd name="T26" fmla="*/ 971 w 2578"/>
                  <a:gd name="T27" fmla="*/ 1835 h 2551"/>
                  <a:gd name="T28" fmla="*/ 891 w 2578"/>
                  <a:gd name="T29" fmla="*/ 1633 h 2551"/>
                  <a:gd name="T30" fmla="*/ 944 w 2578"/>
                  <a:gd name="T31" fmla="*/ 1483 h 2551"/>
                  <a:gd name="T32" fmla="*/ 838 w 2578"/>
                  <a:gd name="T33" fmla="*/ 1306 h 2551"/>
                  <a:gd name="T34" fmla="*/ 618 w 2578"/>
                  <a:gd name="T35" fmla="*/ 1271 h 2551"/>
                  <a:gd name="T36" fmla="*/ 388 w 2578"/>
                  <a:gd name="T37" fmla="*/ 1218 h 2551"/>
                  <a:gd name="T38" fmla="*/ 230 w 2578"/>
                  <a:gd name="T39" fmla="*/ 1015 h 2551"/>
                  <a:gd name="T40" fmla="*/ 44 w 2578"/>
                  <a:gd name="T41" fmla="*/ 821 h 2551"/>
                  <a:gd name="T42" fmla="*/ 124 w 2578"/>
                  <a:gd name="T43" fmla="*/ 706 h 2551"/>
                  <a:gd name="T44" fmla="*/ 203 w 2578"/>
                  <a:gd name="T45" fmla="*/ 618 h 2551"/>
                  <a:gd name="T46" fmla="*/ 344 w 2578"/>
                  <a:gd name="T47" fmla="*/ 530 h 2551"/>
                  <a:gd name="T48" fmla="*/ 433 w 2578"/>
                  <a:gd name="T49" fmla="*/ 415 h 2551"/>
                  <a:gd name="T50" fmla="*/ 397 w 2578"/>
                  <a:gd name="T51" fmla="*/ 309 h 2551"/>
                  <a:gd name="T52" fmla="*/ 530 w 2578"/>
                  <a:gd name="T53" fmla="*/ 159 h 2551"/>
                  <a:gd name="T54" fmla="*/ 715 w 2578"/>
                  <a:gd name="T55" fmla="*/ 159 h 2551"/>
                  <a:gd name="T56" fmla="*/ 874 w 2578"/>
                  <a:gd name="T57" fmla="*/ 212 h 2551"/>
                  <a:gd name="T58" fmla="*/ 1050 w 2578"/>
                  <a:gd name="T59" fmla="*/ 274 h 2551"/>
                  <a:gd name="T60" fmla="*/ 1289 w 2578"/>
                  <a:gd name="T61" fmla="*/ 327 h 2551"/>
                  <a:gd name="T62" fmla="*/ 1430 w 2578"/>
                  <a:gd name="T63" fmla="*/ 238 h 2551"/>
                  <a:gd name="T64" fmla="*/ 1668 w 2578"/>
                  <a:gd name="T65" fmla="*/ 238 h 2551"/>
                  <a:gd name="T66" fmla="*/ 1756 w 2578"/>
                  <a:gd name="T67" fmla="*/ 88 h 2551"/>
                  <a:gd name="T68" fmla="*/ 1897 w 2578"/>
                  <a:gd name="T69" fmla="*/ 53 h 2551"/>
                  <a:gd name="T70" fmla="*/ 2127 w 2578"/>
                  <a:gd name="T71" fmla="*/ 88 h 2551"/>
                  <a:gd name="T72" fmla="*/ 2268 w 2578"/>
                  <a:gd name="T73" fmla="*/ 212 h 2551"/>
                  <a:gd name="T74" fmla="*/ 2418 w 2578"/>
                  <a:gd name="T75" fmla="*/ 362 h 2551"/>
                  <a:gd name="T76" fmla="*/ 2427 w 2578"/>
                  <a:gd name="T77" fmla="*/ 609 h 2551"/>
                  <a:gd name="T78" fmla="*/ 2559 w 2578"/>
                  <a:gd name="T79" fmla="*/ 812 h 2551"/>
                  <a:gd name="T80" fmla="*/ 2515 w 2578"/>
                  <a:gd name="T81" fmla="*/ 927 h 2551"/>
                  <a:gd name="T82" fmla="*/ 2356 w 2578"/>
                  <a:gd name="T83" fmla="*/ 891 h 2551"/>
                  <a:gd name="T84" fmla="*/ 2206 w 2578"/>
                  <a:gd name="T85" fmla="*/ 1015 h 2551"/>
                  <a:gd name="T86" fmla="*/ 2030 w 2578"/>
                  <a:gd name="T87" fmla="*/ 1068 h 2551"/>
                  <a:gd name="T88" fmla="*/ 1986 w 2578"/>
                  <a:gd name="T89" fmla="*/ 1200 h 2551"/>
                  <a:gd name="T90" fmla="*/ 1915 w 2578"/>
                  <a:gd name="T91" fmla="*/ 1368 h 2551"/>
                  <a:gd name="T92" fmla="*/ 1694 w 2578"/>
                  <a:gd name="T93" fmla="*/ 1306 h 2551"/>
                  <a:gd name="T94" fmla="*/ 1703 w 2578"/>
                  <a:gd name="T95" fmla="*/ 1509 h 2551"/>
                  <a:gd name="T96" fmla="*/ 1862 w 2578"/>
                  <a:gd name="T97" fmla="*/ 1615 h 2551"/>
                  <a:gd name="T98" fmla="*/ 1942 w 2578"/>
                  <a:gd name="T99" fmla="*/ 1853 h 2551"/>
                  <a:gd name="T100" fmla="*/ 2127 w 2578"/>
                  <a:gd name="T101" fmla="*/ 1915 h 2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78" h="2551">
                    <a:moveTo>
                      <a:pt x="2242" y="1941"/>
                    </a:moveTo>
                    <a:lnTo>
                      <a:pt x="2233" y="1985"/>
                    </a:lnTo>
                    <a:lnTo>
                      <a:pt x="2206" y="2021"/>
                    </a:lnTo>
                    <a:lnTo>
                      <a:pt x="2189" y="2091"/>
                    </a:lnTo>
                    <a:lnTo>
                      <a:pt x="2145" y="2136"/>
                    </a:lnTo>
                    <a:lnTo>
                      <a:pt x="2118" y="2206"/>
                    </a:lnTo>
                    <a:lnTo>
                      <a:pt x="2206" y="2286"/>
                    </a:lnTo>
                    <a:lnTo>
                      <a:pt x="2321" y="2391"/>
                    </a:lnTo>
                    <a:lnTo>
                      <a:pt x="2383" y="2453"/>
                    </a:lnTo>
                    <a:lnTo>
                      <a:pt x="2365" y="2497"/>
                    </a:lnTo>
                    <a:lnTo>
                      <a:pt x="2321" y="2515"/>
                    </a:lnTo>
                    <a:lnTo>
                      <a:pt x="2268" y="2506"/>
                    </a:lnTo>
                    <a:lnTo>
                      <a:pt x="2224" y="2533"/>
                    </a:lnTo>
                    <a:lnTo>
                      <a:pt x="2189" y="2550"/>
                    </a:lnTo>
                    <a:lnTo>
                      <a:pt x="2092" y="2550"/>
                    </a:lnTo>
                    <a:lnTo>
                      <a:pt x="2056" y="2506"/>
                    </a:lnTo>
                    <a:lnTo>
                      <a:pt x="2012" y="2541"/>
                    </a:lnTo>
                    <a:lnTo>
                      <a:pt x="1942" y="2533"/>
                    </a:lnTo>
                    <a:lnTo>
                      <a:pt x="1871" y="2488"/>
                    </a:lnTo>
                    <a:lnTo>
                      <a:pt x="1809" y="2471"/>
                    </a:lnTo>
                    <a:lnTo>
                      <a:pt x="1809" y="2391"/>
                    </a:lnTo>
                    <a:lnTo>
                      <a:pt x="1800" y="2303"/>
                    </a:lnTo>
                    <a:lnTo>
                      <a:pt x="1800" y="2188"/>
                    </a:lnTo>
                    <a:lnTo>
                      <a:pt x="1774" y="2118"/>
                    </a:lnTo>
                    <a:lnTo>
                      <a:pt x="1677" y="2083"/>
                    </a:lnTo>
                    <a:lnTo>
                      <a:pt x="1615" y="2100"/>
                    </a:lnTo>
                    <a:lnTo>
                      <a:pt x="1597" y="2162"/>
                    </a:lnTo>
                    <a:lnTo>
                      <a:pt x="1571" y="2206"/>
                    </a:lnTo>
                    <a:lnTo>
                      <a:pt x="1483" y="2224"/>
                    </a:lnTo>
                    <a:lnTo>
                      <a:pt x="1491" y="2180"/>
                    </a:lnTo>
                    <a:lnTo>
                      <a:pt x="1509" y="2127"/>
                    </a:lnTo>
                    <a:lnTo>
                      <a:pt x="1483" y="2056"/>
                    </a:lnTo>
                    <a:lnTo>
                      <a:pt x="1518" y="1985"/>
                    </a:lnTo>
                    <a:lnTo>
                      <a:pt x="1509" y="1915"/>
                    </a:lnTo>
                    <a:lnTo>
                      <a:pt x="1465" y="1862"/>
                    </a:lnTo>
                    <a:lnTo>
                      <a:pt x="1394" y="1835"/>
                    </a:lnTo>
                    <a:lnTo>
                      <a:pt x="1324" y="1818"/>
                    </a:lnTo>
                    <a:lnTo>
                      <a:pt x="1262" y="1774"/>
                    </a:lnTo>
                    <a:lnTo>
                      <a:pt x="1209" y="1791"/>
                    </a:lnTo>
                    <a:lnTo>
                      <a:pt x="1121" y="1818"/>
                    </a:lnTo>
                    <a:lnTo>
                      <a:pt x="1024" y="1800"/>
                    </a:lnTo>
                    <a:lnTo>
                      <a:pt x="971" y="1835"/>
                    </a:lnTo>
                    <a:lnTo>
                      <a:pt x="900" y="1800"/>
                    </a:lnTo>
                    <a:lnTo>
                      <a:pt x="891" y="1721"/>
                    </a:lnTo>
                    <a:lnTo>
                      <a:pt x="891" y="1633"/>
                    </a:lnTo>
                    <a:lnTo>
                      <a:pt x="944" y="1571"/>
                    </a:lnTo>
                    <a:lnTo>
                      <a:pt x="988" y="1527"/>
                    </a:lnTo>
                    <a:lnTo>
                      <a:pt x="944" y="1483"/>
                    </a:lnTo>
                    <a:lnTo>
                      <a:pt x="856" y="1447"/>
                    </a:lnTo>
                    <a:lnTo>
                      <a:pt x="838" y="1385"/>
                    </a:lnTo>
                    <a:lnTo>
                      <a:pt x="838" y="1306"/>
                    </a:lnTo>
                    <a:lnTo>
                      <a:pt x="803" y="1244"/>
                    </a:lnTo>
                    <a:lnTo>
                      <a:pt x="741" y="1253"/>
                    </a:lnTo>
                    <a:lnTo>
                      <a:pt x="618" y="1271"/>
                    </a:lnTo>
                    <a:lnTo>
                      <a:pt x="530" y="1288"/>
                    </a:lnTo>
                    <a:lnTo>
                      <a:pt x="450" y="1253"/>
                    </a:lnTo>
                    <a:lnTo>
                      <a:pt x="388" y="1218"/>
                    </a:lnTo>
                    <a:lnTo>
                      <a:pt x="353" y="1156"/>
                    </a:lnTo>
                    <a:lnTo>
                      <a:pt x="291" y="1103"/>
                    </a:lnTo>
                    <a:lnTo>
                      <a:pt x="230" y="1015"/>
                    </a:lnTo>
                    <a:lnTo>
                      <a:pt x="185" y="953"/>
                    </a:lnTo>
                    <a:lnTo>
                      <a:pt x="106" y="891"/>
                    </a:lnTo>
                    <a:lnTo>
                      <a:pt x="44" y="821"/>
                    </a:lnTo>
                    <a:lnTo>
                      <a:pt x="0" y="759"/>
                    </a:lnTo>
                    <a:lnTo>
                      <a:pt x="53" y="697"/>
                    </a:lnTo>
                    <a:lnTo>
                      <a:pt x="124" y="706"/>
                    </a:lnTo>
                    <a:lnTo>
                      <a:pt x="185" y="741"/>
                    </a:lnTo>
                    <a:lnTo>
                      <a:pt x="194" y="688"/>
                    </a:lnTo>
                    <a:lnTo>
                      <a:pt x="203" y="618"/>
                    </a:lnTo>
                    <a:lnTo>
                      <a:pt x="291" y="583"/>
                    </a:lnTo>
                    <a:lnTo>
                      <a:pt x="353" y="583"/>
                    </a:lnTo>
                    <a:lnTo>
                      <a:pt x="344" y="530"/>
                    </a:lnTo>
                    <a:lnTo>
                      <a:pt x="362" y="477"/>
                    </a:lnTo>
                    <a:lnTo>
                      <a:pt x="424" y="468"/>
                    </a:lnTo>
                    <a:lnTo>
                      <a:pt x="433" y="415"/>
                    </a:lnTo>
                    <a:lnTo>
                      <a:pt x="362" y="380"/>
                    </a:lnTo>
                    <a:lnTo>
                      <a:pt x="309" y="344"/>
                    </a:lnTo>
                    <a:lnTo>
                      <a:pt x="397" y="309"/>
                    </a:lnTo>
                    <a:lnTo>
                      <a:pt x="450" y="274"/>
                    </a:lnTo>
                    <a:lnTo>
                      <a:pt x="494" y="221"/>
                    </a:lnTo>
                    <a:lnTo>
                      <a:pt x="530" y="159"/>
                    </a:lnTo>
                    <a:lnTo>
                      <a:pt x="609" y="115"/>
                    </a:lnTo>
                    <a:lnTo>
                      <a:pt x="680" y="97"/>
                    </a:lnTo>
                    <a:lnTo>
                      <a:pt x="715" y="159"/>
                    </a:lnTo>
                    <a:lnTo>
                      <a:pt x="768" y="203"/>
                    </a:lnTo>
                    <a:lnTo>
                      <a:pt x="812" y="177"/>
                    </a:lnTo>
                    <a:lnTo>
                      <a:pt x="874" y="212"/>
                    </a:lnTo>
                    <a:lnTo>
                      <a:pt x="900" y="274"/>
                    </a:lnTo>
                    <a:lnTo>
                      <a:pt x="971" y="256"/>
                    </a:lnTo>
                    <a:lnTo>
                      <a:pt x="1050" y="274"/>
                    </a:lnTo>
                    <a:lnTo>
                      <a:pt x="1139" y="291"/>
                    </a:lnTo>
                    <a:lnTo>
                      <a:pt x="1200" y="256"/>
                    </a:lnTo>
                    <a:lnTo>
                      <a:pt x="1289" y="327"/>
                    </a:lnTo>
                    <a:lnTo>
                      <a:pt x="1368" y="335"/>
                    </a:lnTo>
                    <a:lnTo>
                      <a:pt x="1412" y="291"/>
                    </a:lnTo>
                    <a:lnTo>
                      <a:pt x="1430" y="238"/>
                    </a:lnTo>
                    <a:lnTo>
                      <a:pt x="1483" y="274"/>
                    </a:lnTo>
                    <a:lnTo>
                      <a:pt x="1562" y="238"/>
                    </a:lnTo>
                    <a:lnTo>
                      <a:pt x="1668" y="238"/>
                    </a:lnTo>
                    <a:lnTo>
                      <a:pt x="1747" y="221"/>
                    </a:lnTo>
                    <a:lnTo>
                      <a:pt x="1747" y="159"/>
                    </a:lnTo>
                    <a:lnTo>
                      <a:pt x="1756" y="88"/>
                    </a:lnTo>
                    <a:lnTo>
                      <a:pt x="1765" y="35"/>
                    </a:lnTo>
                    <a:lnTo>
                      <a:pt x="1827" y="0"/>
                    </a:lnTo>
                    <a:lnTo>
                      <a:pt x="1897" y="53"/>
                    </a:lnTo>
                    <a:lnTo>
                      <a:pt x="1986" y="27"/>
                    </a:lnTo>
                    <a:lnTo>
                      <a:pt x="2056" y="27"/>
                    </a:lnTo>
                    <a:lnTo>
                      <a:pt x="2127" y="88"/>
                    </a:lnTo>
                    <a:lnTo>
                      <a:pt x="2206" y="115"/>
                    </a:lnTo>
                    <a:lnTo>
                      <a:pt x="2259" y="115"/>
                    </a:lnTo>
                    <a:lnTo>
                      <a:pt x="2268" y="212"/>
                    </a:lnTo>
                    <a:lnTo>
                      <a:pt x="2277" y="274"/>
                    </a:lnTo>
                    <a:lnTo>
                      <a:pt x="2321" y="335"/>
                    </a:lnTo>
                    <a:lnTo>
                      <a:pt x="2418" y="362"/>
                    </a:lnTo>
                    <a:lnTo>
                      <a:pt x="2374" y="406"/>
                    </a:lnTo>
                    <a:lnTo>
                      <a:pt x="2400" y="503"/>
                    </a:lnTo>
                    <a:lnTo>
                      <a:pt x="2427" y="609"/>
                    </a:lnTo>
                    <a:lnTo>
                      <a:pt x="2462" y="671"/>
                    </a:lnTo>
                    <a:lnTo>
                      <a:pt x="2515" y="741"/>
                    </a:lnTo>
                    <a:lnTo>
                      <a:pt x="2559" y="812"/>
                    </a:lnTo>
                    <a:lnTo>
                      <a:pt x="2577" y="865"/>
                    </a:lnTo>
                    <a:lnTo>
                      <a:pt x="2577" y="918"/>
                    </a:lnTo>
                    <a:lnTo>
                      <a:pt x="2515" y="927"/>
                    </a:lnTo>
                    <a:lnTo>
                      <a:pt x="2462" y="900"/>
                    </a:lnTo>
                    <a:lnTo>
                      <a:pt x="2400" y="900"/>
                    </a:lnTo>
                    <a:lnTo>
                      <a:pt x="2356" y="891"/>
                    </a:lnTo>
                    <a:lnTo>
                      <a:pt x="2321" y="962"/>
                    </a:lnTo>
                    <a:lnTo>
                      <a:pt x="2250" y="1006"/>
                    </a:lnTo>
                    <a:lnTo>
                      <a:pt x="2206" y="1015"/>
                    </a:lnTo>
                    <a:lnTo>
                      <a:pt x="2118" y="980"/>
                    </a:lnTo>
                    <a:lnTo>
                      <a:pt x="2047" y="988"/>
                    </a:lnTo>
                    <a:lnTo>
                      <a:pt x="2030" y="1068"/>
                    </a:lnTo>
                    <a:lnTo>
                      <a:pt x="1986" y="1094"/>
                    </a:lnTo>
                    <a:lnTo>
                      <a:pt x="1933" y="1147"/>
                    </a:lnTo>
                    <a:lnTo>
                      <a:pt x="1986" y="1200"/>
                    </a:lnTo>
                    <a:lnTo>
                      <a:pt x="2021" y="1280"/>
                    </a:lnTo>
                    <a:lnTo>
                      <a:pt x="1986" y="1324"/>
                    </a:lnTo>
                    <a:lnTo>
                      <a:pt x="1915" y="1368"/>
                    </a:lnTo>
                    <a:lnTo>
                      <a:pt x="1853" y="1315"/>
                    </a:lnTo>
                    <a:lnTo>
                      <a:pt x="1792" y="1280"/>
                    </a:lnTo>
                    <a:lnTo>
                      <a:pt x="1694" y="1306"/>
                    </a:lnTo>
                    <a:lnTo>
                      <a:pt x="1686" y="1385"/>
                    </a:lnTo>
                    <a:lnTo>
                      <a:pt x="1712" y="1447"/>
                    </a:lnTo>
                    <a:lnTo>
                      <a:pt x="1703" y="1509"/>
                    </a:lnTo>
                    <a:lnTo>
                      <a:pt x="1721" y="1571"/>
                    </a:lnTo>
                    <a:lnTo>
                      <a:pt x="1783" y="1588"/>
                    </a:lnTo>
                    <a:lnTo>
                      <a:pt x="1862" y="1615"/>
                    </a:lnTo>
                    <a:lnTo>
                      <a:pt x="1915" y="1659"/>
                    </a:lnTo>
                    <a:lnTo>
                      <a:pt x="1906" y="1791"/>
                    </a:lnTo>
                    <a:lnTo>
                      <a:pt x="1942" y="1853"/>
                    </a:lnTo>
                    <a:lnTo>
                      <a:pt x="2021" y="1871"/>
                    </a:lnTo>
                    <a:lnTo>
                      <a:pt x="2083" y="1871"/>
                    </a:lnTo>
                    <a:lnTo>
                      <a:pt x="2127" y="1915"/>
                    </a:lnTo>
                    <a:lnTo>
                      <a:pt x="2180" y="1950"/>
                    </a:lnTo>
                    <a:lnTo>
                      <a:pt x="2242" y="194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92" name="Freeform 25">
                <a:extLst>
                  <a:ext uri="{FF2B5EF4-FFF2-40B4-BE49-F238E27FC236}">
                    <a16:creationId xmlns:a16="http://schemas.microsoft.com/office/drawing/2014/main" id="{040681B8-39A9-4528-ACD5-6571699A4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919537"/>
                <a:ext cx="944562" cy="901700"/>
              </a:xfrm>
              <a:custGeom>
                <a:avLst/>
                <a:gdLst>
                  <a:gd name="T0" fmla="*/ 971 w 2622"/>
                  <a:gd name="T1" fmla="*/ 0 h 2506"/>
                  <a:gd name="T2" fmla="*/ 891 w 2622"/>
                  <a:gd name="T3" fmla="*/ 52 h 2506"/>
                  <a:gd name="T4" fmla="*/ 803 w 2622"/>
                  <a:gd name="T5" fmla="*/ 0 h 2506"/>
                  <a:gd name="T6" fmla="*/ 750 w 2622"/>
                  <a:gd name="T7" fmla="*/ 52 h 2506"/>
                  <a:gd name="T8" fmla="*/ 697 w 2622"/>
                  <a:gd name="T9" fmla="*/ 105 h 2506"/>
                  <a:gd name="T10" fmla="*/ 618 w 2622"/>
                  <a:gd name="T11" fmla="*/ 123 h 2506"/>
                  <a:gd name="T12" fmla="*/ 547 w 2622"/>
                  <a:gd name="T13" fmla="*/ 185 h 2506"/>
                  <a:gd name="T14" fmla="*/ 424 w 2622"/>
                  <a:gd name="T15" fmla="*/ 317 h 2506"/>
                  <a:gd name="T16" fmla="*/ 344 w 2622"/>
                  <a:gd name="T17" fmla="*/ 467 h 2506"/>
                  <a:gd name="T18" fmla="*/ 335 w 2622"/>
                  <a:gd name="T19" fmla="*/ 600 h 2506"/>
                  <a:gd name="T20" fmla="*/ 415 w 2622"/>
                  <a:gd name="T21" fmla="*/ 741 h 2506"/>
                  <a:gd name="T22" fmla="*/ 494 w 2622"/>
                  <a:gd name="T23" fmla="*/ 855 h 2506"/>
                  <a:gd name="T24" fmla="*/ 529 w 2622"/>
                  <a:gd name="T25" fmla="*/ 917 h 2506"/>
                  <a:gd name="T26" fmla="*/ 468 w 2622"/>
                  <a:gd name="T27" fmla="*/ 1005 h 2506"/>
                  <a:gd name="T28" fmla="*/ 362 w 2622"/>
                  <a:gd name="T29" fmla="*/ 988 h 2506"/>
                  <a:gd name="T30" fmla="*/ 176 w 2622"/>
                  <a:gd name="T31" fmla="*/ 970 h 2506"/>
                  <a:gd name="T32" fmla="*/ 71 w 2622"/>
                  <a:gd name="T33" fmla="*/ 1058 h 2506"/>
                  <a:gd name="T34" fmla="*/ 0 w 2622"/>
                  <a:gd name="T35" fmla="*/ 1182 h 2506"/>
                  <a:gd name="T36" fmla="*/ 124 w 2622"/>
                  <a:gd name="T37" fmla="*/ 1279 h 2506"/>
                  <a:gd name="T38" fmla="*/ 176 w 2622"/>
                  <a:gd name="T39" fmla="*/ 1367 h 2506"/>
                  <a:gd name="T40" fmla="*/ 318 w 2622"/>
                  <a:gd name="T41" fmla="*/ 1473 h 2506"/>
                  <a:gd name="T42" fmla="*/ 450 w 2622"/>
                  <a:gd name="T43" fmla="*/ 1561 h 2506"/>
                  <a:gd name="T44" fmla="*/ 653 w 2622"/>
                  <a:gd name="T45" fmla="*/ 1623 h 2506"/>
                  <a:gd name="T46" fmla="*/ 777 w 2622"/>
                  <a:gd name="T47" fmla="*/ 1755 h 2506"/>
                  <a:gd name="T48" fmla="*/ 953 w 2622"/>
                  <a:gd name="T49" fmla="*/ 1817 h 2506"/>
                  <a:gd name="T50" fmla="*/ 1077 w 2622"/>
                  <a:gd name="T51" fmla="*/ 1914 h 2506"/>
                  <a:gd name="T52" fmla="*/ 1333 w 2622"/>
                  <a:gd name="T53" fmla="*/ 2047 h 2506"/>
                  <a:gd name="T54" fmla="*/ 1544 w 2622"/>
                  <a:gd name="T55" fmla="*/ 2064 h 2506"/>
                  <a:gd name="T56" fmla="*/ 1703 w 2622"/>
                  <a:gd name="T57" fmla="*/ 2153 h 2506"/>
                  <a:gd name="T58" fmla="*/ 1836 w 2622"/>
                  <a:gd name="T59" fmla="*/ 2250 h 2506"/>
                  <a:gd name="T60" fmla="*/ 1915 w 2622"/>
                  <a:gd name="T61" fmla="*/ 2408 h 2506"/>
                  <a:gd name="T62" fmla="*/ 2039 w 2622"/>
                  <a:gd name="T63" fmla="*/ 2461 h 2506"/>
                  <a:gd name="T64" fmla="*/ 2197 w 2622"/>
                  <a:gd name="T65" fmla="*/ 2505 h 2506"/>
                  <a:gd name="T66" fmla="*/ 2321 w 2622"/>
                  <a:gd name="T67" fmla="*/ 2488 h 2506"/>
                  <a:gd name="T68" fmla="*/ 2330 w 2622"/>
                  <a:gd name="T69" fmla="*/ 2382 h 2506"/>
                  <a:gd name="T70" fmla="*/ 2303 w 2622"/>
                  <a:gd name="T71" fmla="*/ 2250 h 2506"/>
                  <a:gd name="T72" fmla="*/ 2312 w 2622"/>
                  <a:gd name="T73" fmla="*/ 2188 h 2506"/>
                  <a:gd name="T74" fmla="*/ 2400 w 2622"/>
                  <a:gd name="T75" fmla="*/ 2126 h 2506"/>
                  <a:gd name="T76" fmla="*/ 2356 w 2622"/>
                  <a:gd name="T77" fmla="*/ 2003 h 2506"/>
                  <a:gd name="T78" fmla="*/ 2339 w 2622"/>
                  <a:gd name="T79" fmla="*/ 1914 h 2506"/>
                  <a:gd name="T80" fmla="*/ 2294 w 2622"/>
                  <a:gd name="T81" fmla="*/ 1764 h 2506"/>
                  <a:gd name="T82" fmla="*/ 2303 w 2622"/>
                  <a:gd name="T83" fmla="*/ 1588 h 2506"/>
                  <a:gd name="T84" fmla="*/ 2436 w 2622"/>
                  <a:gd name="T85" fmla="*/ 1526 h 2506"/>
                  <a:gd name="T86" fmla="*/ 2586 w 2622"/>
                  <a:gd name="T87" fmla="*/ 1491 h 2506"/>
                  <a:gd name="T88" fmla="*/ 2612 w 2622"/>
                  <a:gd name="T89" fmla="*/ 1394 h 2506"/>
                  <a:gd name="T90" fmla="*/ 2621 w 2622"/>
                  <a:gd name="T91" fmla="*/ 1252 h 2506"/>
                  <a:gd name="T92" fmla="*/ 2568 w 2622"/>
                  <a:gd name="T93" fmla="*/ 1129 h 2506"/>
                  <a:gd name="T94" fmla="*/ 2427 w 2622"/>
                  <a:gd name="T95" fmla="*/ 1085 h 2506"/>
                  <a:gd name="T96" fmla="*/ 2312 w 2622"/>
                  <a:gd name="T97" fmla="*/ 1058 h 2506"/>
                  <a:gd name="T98" fmla="*/ 2127 w 2622"/>
                  <a:gd name="T99" fmla="*/ 1067 h 2506"/>
                  <a:gd name="T100" fmla="*/ 2003 w 2622"/>
                  <a:gd name="T101" fmla="*/ 1067 h 2506"/>
                  <a:gd name="T102" fmla="*/ 1994 w 2622"/>
                  <a:gd name="T103" fmla="*/ 900 h 2506"/>
                  <a:gd name="T104" fmla="*/ 2091 w 2622"/>
                  <a:gd name="T105" fmla="*/ 794 h 2506"/>
                  <a:gd name="T106" fmla="*/ 1959 w 2622"/>
                  <a:gd name="T107" fmla="*/ 714 h 2506"/>
                  <a:gd name="T108" fmla="*/ 1941 w 2622"/>
                  <a:gd name="T109" fmla="*/ 573 h 2506"/>
                  <a:gd name="T110" fmla="*/ 1844 w 2622"/>
                  <a:gd name="T111" fmla="*/ 520 h 2506"/>
                  <a:gd name="T112" fmla="*/ 1633 w 2622"/>
                  <a:gd name="T113" fmla="*/ 555 h 2506"/>
                  <a:gd name="T114" fmla="*/ 1491 w 2622"/>
                  <a:gd name="T115" fmla="*/ 485 h 2506"/>
                  <a:gd name="T116" fmla="*/ 1394 w 2622"/>
                  <a:gd name="T117" fmla="*/ 370 h 2506"/>
                  <a:gd name="T118" fmla="*/ 1288 w 2622"/>
                  <a:gd name="T119" fmla="*/ 220 h 2506"/>
                  <a:gd name="T120" fmla="*/ 1147 w 2622"/>
                  <a:gd name="T121" fmla="*/ 88 h 2506"/>
                  <a:gd name="T122" fmla="*/ 1015 w 2622"/>
                  <a:gd name="T123" fmla="*/ 44 h 2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22" h="2506">
                    <a:moveTo>
                      <a:pt x="1015" y="44"/>
                    </a:moveTo>
                    <a:lnTo>
                      <a:pt x="971" y="0"/>
                    </a:lnTo>
                    <a:lnTo>
                      <a:pt x="918" y="8"/>
                    </a:lnTo>
                    <a:lnTo>
                      <a:pt x="891" y="52"/>
                    </a:lnTo>
                    <a:lnTo>
                      <a:pt x="838" y="52"/>
                    </a:lnTo>
                    <a:lnTo>
                      <a:pt x="803" y="0"/>
                    </a:lnTo>
                    <a:lnTo>
                      <a:pt x="750" y="17"/>
                    </a:lnTo>
                    <a:lnTo>
                      <a:pt x="750" y="52"/>
                    </a:lnTo>
                    <a:lnTo>
                      <a:pt x="732" y="114"/>
                    </a:lnTo>
                    <a:lnTo>
                      <a:pt x="697" y="105"/>
                    </a:lnTo>
                    <a:lnTo>
                      <a:pt x="662" y="88"/>
                    </a:lnTo>
                    <a:lnTo>
                      <a:pt x="618" y="123"/>
                    </a:lnTo>
                    <a:lnTo>
                      <a:pt x="627" y="176"/>
                    </a:lnTo>
                    <a:lnTo>
                      <a:pt x="547" y="185"/>
                    </a:lnTo>
                    <a:lnTo>
                      <a:pt x="477" y="229"/>
                    </a:lnTo>
                    <a:lnTo>
                      <a:pt x="424" y="317"/>
                    </a:lnTo>
                    <a:lnTo>
                      <a:pt x="371" y="405"/>
                    </a:lnTo>
                    <a:lnTo>
                      <a:pt x="344" y="467"/>
                    </a:lnTo>
                    <a:lnTo>
                      <a:pt x="327" y="564"/>
                    </a:lnTo>
                    <a:lnTo>
                      <a:pt x="335" y="600"/>
                    </a:lnTo>
                    <a:lnTo>
                      <a:pt x="379" y="679"/>
                    </a:lnTo>
                    <a:lnTo>
                      <a:pt x="415" y="741"/>
                    </a:lnTo>
                    <a:lnTo>
                      <a:pt x="468" y="785"/>
                    </a:lnTo>
                    <a:lnTo>
                      <a:pt x="494" y="855"/>
                    </a:lnTo>
                    <a:lnTo>
                      <a:pt x="538" y="873"/>
                    </a:lnTo>
                    <a:lnTo>
                      <a:pt x="529" y="917"/>
                    </a:lnTo>
                    <a:lnTo>
                      <a:pt x="529" y="970"/>
                    </a:lnTo>
                    <a:lnTo>
                      <a:pt x="468" y="1005"/>
                    </a:lnTo>
                    <a:lnTo>
                      <a:pt x="424" y="979"/>
                    </a:lnTo>
                    <a:lnTo>
                      <a:pt x="362" y="988"/>
                    </a:lnTo>
                    <a:lnTo>
                      <a:pt x="265" y="970"/>
                    </a:lnTo>
                    <a:lnTo>
                      <a:pt x="176" y="970"/>
                    </a:lnTo>
                    <a:lnTo>
                      <a:pt x="124" y="997"/>
                    </a:lnTo>
                    <a:lnTo>
                      <a:pt x="71" y="1058"/>
                    </a:lnTo>
                    <a:lnTo>
                      <a:pt x="9" y="1120"/>
                    </a:lnTo>
                    <a:lnTo>
                      <a:pt x="0" y="1182"/>
                    </a:lnTo>
                    <a:lnTo>
                      <a:pt x="44" y="1252"/>
                    </a:lnTo>
                    <a:lnTo>
                      <a:pt x="124" y="1279"/>
                    </a:lnTo>
                    <a:lnTo>
                      <a:pt x="132" y="1323"/>
                    </a:lnTo>
                    <a:lnTo>
                      <a:pt x="176" y="1367"/>
                    </a:lnTo>
                    <a:lnTo>
                      <a:pt x="265" y="1411"/>
                    </a:lnTo>
                    <a:lnTo>
                      <a:pt x="318" y="1473"/>
                    </a:lnTo>
                    <a:lnTo>
                      <a:pt x="362" y="1517"/>
                    </a:lnTo>
                    <a:lnTo>
                      <a:pt x="450" y="1561"/>
                    </a:lnTo>
                    <a:lnTo>
                      <a:pt x="556" y="1623"/>
                    </a:lnTo>
                    <a:lnTo>
                      <a:pt x="653" y="1623"/>
                    </a:lnTo>
                    <a:lnTo>
                      <a:pt x="697" y="1676"/>
                    </a:lnTo>
                    <a:lnTo>
                      <a:pt x="777" y="1755"/>
                    </a:lnTo>
                    <a:lnTo>
                      <a:pt x="847" y="1800"/>
                    </a:lnTo>
                    <a:lnTo>
                      <a:pt x="953" y="1817"/>
                    </a:lnTo>
                    <a:lnTo>
                      <a:pt x="997" y="1879"/>
                    </a:lnTo>
                    <a:lnTo>
                      <a:pt x="1077" y="1914"/>
                    </a:lnTo>
                    <a:lnTo>
                      <a:pt x="1183" y="2003"/>
                    </a:lnTo>
                    <a:lnTo>
                      <a:pt x="1333" y="2047"/>
                    </a:lnTo>
                    <a:lnTo>
                      <a:pt x="1456" y="2038"/>
                    </a:lnTo>
                    <a:lnTo>
                      <a:pt x="1544" y="2064"/>
                    </a:lnTo>
                    <a:lnTo>
                      <a:pt x="1633" y="2108"/>
                    </a:lnTo>
                    <a:lnTo>
                      <a:pt x="1703" y="2153"/>
                    </a:lnTo>
                    <a:lnTo>
                      <a:pt x="1774" y="2205"/>
                    </a:lnTo>
                    <a:lnTo>
                      <a:pt x="1836" y="2250"/>
                    </a:lnTo>
                    <a:lnTo>
                      <a:pt x="1880" y="2338"/>
                    </a:lnTo>
                    <a:lnTo>
                      <a:pt x="1915" y="2408"/>
                    </a:lnTo>
                    <a:lnTo>
                      <a:pt x="1941" y="2461"/>
                    </a:lnTo>
                    <a:lnTo>
                      <a:pt x="2039" y="2461"/>
                    </a:lnTo>
                    <a:lnTo>
                      <a:pt x="2118" y="2479"/>
                    </a:lnTo>
                    <a:lnTo>
                      <a:pt x="2197" y="2505"/>
                    </a:lnTo>
                    <a:lnTo>
                      <a:pt x="2286" y="2470"/>
                    </a:lnTo>
                    <a:lnTo>
                      <a:pt x="2321" y="2488"/>
                    </a:lnTo>
                    <a:lnTo>
                      <a:pt x="2339" y="2444"/>
                    </a:lnTo>
                    <a:lnTo>
                      <a:pt x="2330" y="2382"/>
                    </a:lnTo>
                    <a:lnTo>
                      <a:pt x="2303" y="2329"/>
                    </a:lnTo>
                    <a:lnTo>
                      <a:pt x="2303" y="2250"/>
                    </a:lnTo>
                    <a:lnTo>
                      <a:pt x="2259" y="2205"/>
                    </a:lnTo>
                    <a:lnTo>
                      <a:pt x="2312" y="2188"/>
                    </a:lnTo>
                    <a:lnTo>
                      <a:pt x="2392" y="2170"/>
                    </a:lnTo>
                    <a:lnTo>
                      <a:pt x="2400" y="2126"/>
                    </a:lnTo>
                    <a:lnTo>
                      <a:pt x="2374" y="2082"/>
                    </a:lnTo>
                    <a:lnTo>
                      <a:pt x="2356" y="2003"/>
                    </a:lnTo>
                    <a:lnTo>
                      <a:pt x="2365" y="1941"/>
                    </a:lnTo>
                    <a:lnTo>
                      <a:pt x="2339" y="1914"/>
                    </a:lnTo>
                    <a:lnTo>
                      <a:pt x="2312" y="1853"/>
                    </a:lnTo>
                    <a:lnTo>
                      <a:pt x="2294" y="1764"/>
                    </a:lnTo>
                    <a:lnTo>
                      <a:pt x="2294" y="1667"/>
                    </a:lnTo>
                    <a:lnTo>
                      <a:pt x="2303" y="1588"/>
                    </a:lnTo>
                    <a:lnTo>
                      <a:pt x="2356" y="1544"/>
                    </a:lnTo>
                    <a:lnTo>
                      <a:pt x="2436" y="1526"/>
                    </a:lnTo>
                    <a:lnTo>
                      <a:pt x="2515" y="1517"/>
                    </a:lnTo>
                    <a:lnTo>
                      <a:pt x="2586" y="1491"/>
                    </a:lnTo>
                    <a:lnTo>
                      <a:pt x="2594" y="1447"/>
                    </a:lnTo>
                    <a:lnTo>
                      <a:pt x="2612" y="1394"/>
                    </a:lnTo>
                    <a:lnTo>
                      <a:pt x="2586" y="1323"/>
                    </a:lnTo>
                    <a:lnTo>
                      <a:pt x="2621" y="1252"/>
                    </a:lnTo>
                    <a:lnTo>
                      <a:pt x="2612" y="1182"/>
                    </a:lnTo>
                    <a:lnTo>
                      <a:pt x="2568" y="1129"/>
                    </a:lnTo>
                    <a:lnTo>
                      <a:pt x="2497" y="1102"/>
                    </a:lnTo>
                    <a:lnTo>
                      <a:pt x="2427" y="1085"/>
                    </a:lnTo>
                    <a:lnTo>
                      <a:pt x="2365" y="1041"/>
                    </a:lnTo>
                    <a:lnTo>
                      <a:pt x="2312" y="1058"/>
                    </a:lnTo>
                    <a:lnTo>
                      <a:pt x="2224" y="1085"/>
                    </a:lnTo>
                    <a:lnTo>
                      <a:pt x="2127" y="1067"/>
                    </a:lnTo>
                    <a:lnTo>
                      <a:pt x="2074" y="1102"/>
                    </a:lnTo>
                    <a:lnTo>
                      <a:pt x="2003" y="1067"/>
                    </a:lnTo>
                    <a:lnTo>
                      <a:pt x="1994" y="988"/>
                    </a:lnTo>
                    <a:lnTo>
                      <a:pt x="1994" y="900"/>
                    </a:lnTo>
                    <a:lnTo>
                      <a:pt x="2047" y="838"/>
                    </a:lnTo>
                    <a:lnTo>
                      <a:pt x="2091" y="794"/>
                    </a:lnTo>
                    <a:lnTo>
                      <a:pt x="2047" y="750"/>
                    </a:lnTo>
                    <a:lnTo>
                      <a:pt x="1959" y="714"/>
                    </a:lnTo>
                    <a:lnTo>
                      <a:pt x="1941" y="652"/>
                    </a:lnTo>
                    <a:lnTo>
                      <a:pt x="1941" y="573"/>
                    </a:lnTo>
                    <a:lnTo>
                      <a:pt x="1906" y="511"/>
                    </a:lnTo>
                    <a:lnTo>
                      <a:pt x="1844" y="520"/>
                    </a:lnTo>
                    <a:lnTo>
                      <a:pt x="1721" y="538"/>
                    </a:lnTo>
                    <a:lnTo>
                      <a:pt x="1633" y="555"/>
                    </a:lnTo>
                    <a:lnTo>
                      <a:pt x="1553" y="520"/>
                    </a:lnTo>
                    <a:lnTo>
                      <a:pt x="1491" y="485"/>
                    </a:lnTo>
                    <a:lnTo>
                      <a:pt x="1456" y="423"/>
                    </a:lnTo>
                    <a:lnTo>
                      <a:pt x="1394" y="370"/>
                    </a:lnTo>
                    <a:lnTo>
                      <a:pt x="1333" y="282"/>
                    </a:lnTo>
                    <a:lnTo>
                      <a:pt x="1288" y="220"/>
                    </a:lnTo>
                    <a:lnTo>
                      <a:pt x="1209" y="158"/>
                    </a:lnTo>
                    <a:lnTo>
                      <a:pt x="1147" y="88"/>
                    </a:lnTo>
                    <a:lnTo>
                      <a:pt x="1103" y="26"/>
                    </a:lnTo>
                    <a:lnTo>
                      <a:pt x="1015" y="44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93" name="Freeform 26">
                <a:extLst>
                  <a:ext uri="{FF2B5EF4-FFF2-40B4-BE49-F238E27FC236}">
                    <a16:creationId xmlns:a16="http://schemas.microsoft.com/office/drawing/2014/main" id="{E449BEAB-0142-4C46-9D63-8DB96069D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387" y="4405312"/>
                <a:ext cx="1401763" cy="739775"/>
              </a:xfrm>
              <a:custGeom>
                <a:avLst/>
                <a:gdLst>
                  <a:gd name="T0" fmla="*/ 230 w 3893"/>
                  <a:gd name="T1" fmla="*/ 1208 h 2056"/>
                  <a:gd name="T2" fmla="*/ 406 w 3893"/>
                  <a:gd name="T3" fmla="*/ 1253 h 2056"/>
                  <a:gd name="T4" fmla="*/ 556 w 3893"/>
                  <a:gd name="T5" fmla="*/ 1217 h 2056"/>
                  <a:gd name="T6" fmla="*/ 733 w 3893"/>
                  <a:gd name="T7" fmla="*/ 1253 h 2056"/>
                  <a:gd name="T8" fmla="*/ 874 w 3893"/>
                  <a:gd name="T9" fmla="*/ 1085 h 2056"/>
                  <a:gd name="T10" fmla="*/ 980 w 3893"/>
                  <a:gd name="T11" fmla="*/ 1032 h 2056"/>
                  <a:gd name="T12" fmla="*/ 1165 w 3893"/>
                  <a:gd name="T13" fmla="*/ 1094 h 2056"/>
                  <a:gd name="T14" fmla="*/ 1324 w 3893"/>
                  <a:gd name="T15" fmla="*/ 1217 h 2056"/>
                  <a:gd name="T16" fmla="*/ 1509 w 3893"/>
                  <a:gd name="T17" fmla="*/ 1358 h 2056"/>
                  <a:gd name="T18" fmla="*/ 1889 w 3893"/>
                  <a:gd name="T19" fmla="*/ 1508 h 2056"/>
                  <a:gd name="T20" fmla="*/ 2092 w 3893"/>
                  <a:gd name="T21" fmla="*/ 1553 h 2056"/>
                  <a:gd name="T22" fmla="*/ 2321 w 3893"/>
                  <a:gd name="T23" fmla="*/ 1535 h 2056"/>
                  <a:gd name="T24" fmla="*/ 2462 w 3893"/>
                  <a:gd name="T25" fmla="*/ 1561 h 2056"/>
                  <a:gd name="T26" fmla="*/ 2639 w 3893"/>
                  <a:gd name="T27" fmla="*/ 1685 h 2056"/>
                  <a:gd name="T28" fmla="*/ 2833 w 3893"/>
                  <a:gd name="T29" fmla="*/ 1694 h 2056"/>
                  <a:gd name="T30" fmla="*/ 2965 w 3893"/>
                  <a:gd name="T31" fmla="*/ 1853 h 2056"/>
                  <a:gd name="T32" fmla="*/ 3124 w 3893"/>
                  <a:gd name="T33" fmla="*/ 1950 h 2056"/>
                  <a:gd name="T34" fmla="*/ 3292 w 3893"/>
                  <a:gd name="T35" fmla="*/ 2055 h 2056"/>
                  <a:gd name="T36" fmla="*/ 3715 w 3893"/>
                  <a:gd name="T37" fmla="*/ 1800 h 2056"/>
                  <a:gd name="T38" fmla="*/ 3574 w 3893"/>
                  <a:gd name="T39" fmla="*/ 1694 h 2056"/>
                  <a:gd name="T40" fmla="*/ 3442 w 3893"/>
                  <a:gd name="T41" fmla="*/ 1694 h 2056"/>
                  <a:gd name="T42" fmla="*/ 3301 w 3893"/>
                  <a:gd name="T43" fmla="*/ 1570 h 2056"/>
                  <a:gd name="T44" fmla="*/ 3159 w 3893"/>
                  <a:gd name="T45" fmla="*/ 1597 h 2056"/>
                  <a:gd name="T46" fmla="*/ 3018 w 3893"/>
                  <a:gd name="T47" fmla="*/ 1579 h 2056"/>
                  <a:gd name="T48" fmla="*/ 2948 w 3893"/>
                  <a:gd name="T49" fmla="*/ 1473 h 2056"/>
                  <a:gd name="T50" fmla="*/ 2921 w 3893"/>
                  <a:gd name="T51" fmla="*/ 1367 h 2056"/>
                  <a:gd name="T52" fmla="*/ 2798 w 3893"/>
                  <a:gd name="T53" fmla="*/ 1235 h 2056"/>
                  <a:gd name="T54" fmla="*/ 2568 w 3893"/>
                  <a:gd name="T55" fmla="*/ 1226 h 2056"/>
                  <a:gd name="T56" fmla="*/ 2542 w 3893"/>
                  <a:gd name="T57" fmla="*/ 1058 h 2056"/>
                  <a:gd name="T58" fmla="*/ 2427 w 3893"/>
                  <a:gd name="T59" fmla="*/ 970 h 2056"/>
                  <a:gd name="T60" fmla="*/ 2303 w 3893"/>
                  <a:gd name="T61" fmla="*/ 953 h 2056"/>
                  <a:gd name="T62" fmla="*/ 2268 w 3893"/>
                  <a:gd name="T63" fmla="*/ 829 h 2056"/>
                  <a:gd name="T64" fmla="*/ 2224 w 3893"/>
                  <a:gd name="T65" fmla="*/ 714 h 2056"/>
                  <a:gd name="T66" fmla="*/ 1995 w 3893"/>
                  <a:gd name="T67" fmla="*/ 679 h 2056"/>
                  <a:gd name="T68" fmla="*/ 1845 w 3893"/>
                  <a:gd name="T69" fmla="*/ 582 h 2056"/>
                  <a:gd name="T70" fmla="*/ 1668 w 3893"/>
                  <a:gd name="T71" fmla="*/ 573 h 2056"/>
                  <a:gd name="T72" fmla="*/ 1492 w 3893"/>
                  <a:gd name="T73" fmla="*/ 555 h 2056"/>
                  <a:gd name="T74" fmla="*/ 1403 w 3893"/>
                  <a:gd name="T75" fmla="*/ 405 h 2056"/>
                  <a:gd name="T76" fmla="*/ 1227 w 3893"/>
                  <a:gd name="T77" fmla="*/ 370 h 2056"/>
                  <a:gd name="T78" fmla="*/ 1112 w 3893"/>
                  <a:gd name="T79" fmla="*/ 423 h 2056"/>
                  <a:gd name="T80" fmla="*/ 936 w 3893"/>
                  <a:gd name="T81" fmla="*/ 467 h 2056"/>
                  <a:gd name="T82" fmla="*/ 786 w 3893"/>
                  <a:gd name="T83" fmla="*/ 450 h 2056"/>
                  <a:gd name="T84" fmla="*/ 653 w 3893"/>
                  <a:gd name="T85" fmla="*/ 308 h 2056"/>
                  <a:gd name="T86" fmla="*/ 618 w 3893"/>
                  <a:gd name="T87" fmla="*/ 35 h 2056"/>
                  <a:gd name="T88" fmla="*/ 441 w 3893"/>
                  <a:gd name="T89" fmla="*/ 79 h 2056"/>
                  <a:gd name="T90" fmla="*/ 256 w 3893"/>
                  <a:gd name="T91" fmla="*/ 167 h 2056"/>
                  <a:gd name="T92" fmla="*/ 44 w 3893"/>
                  <a:gd name="T93" fmla="*/ 238 h 2056"/>
                  <a:gd name="T94" fmla="*/ 53 w 3893"/>
                  <a:gd name="T95" fmla="*/ 503 h 2056"/>
                  <a:gd name="T96" fmla="*/ 97 w 3893"/>
                  <a:gd name="T97" fmla="*/ 653 h 2056"/>
                  <a:gd name="T98" fmla="*/ 133 w 3893"/>
                  <a:gd name="T99" fmla="*/ 820 h 2056"/>
                  <a:gd name="T100" fmla="*/ 44 w 3893"/>
                  <a:gd name="T101" fmla="*/ 900 h 2056"/>
                  <a:gd name="T102" fmla="*/ 80 w 3893"/>
                  <a:gd name="T103" fmla="*/ 1094 h 20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893" h="2056">
                    <a:moveTo>
                      <a:pt x="97" y="1182"/>
                    </a:moveTo>
                    <a:lnTo>
                      <a:pt x="159" y="1200"/>
                    </a:lnTo>
                    <a:lnTo>
                      <a:pt x="230" y="1208"/>
                    </a:lnTo>
                    <a:lnTo>
                      <a:pt x="283" y="1244"/>
                    </a:lnTo>
                    <a:lnTo>
                      <a:pt x="335" y="1253"/>
                    </a:lnTo>
                    <a:lnTo>
                      <a:pt x="406" y="1253"/>
                    </a:lnTo>
                    <a:lnTo>
                      <a:pt x="477" y="1270"/>
                    </a:lnTo>
                    <a:lnTo>
                      <a:pt x="459" y="1217"/>
                    </a:lnTo>
                    <a:lnTo>
                      <a:pt x="556" y="1217"/>
                    </a:lnTo>
                    <a:lnTo>
                      <a:pt x="618" y="1244"/>
                    </a:lnTo>
                    <a:lnTo>
                      <a:pt x="671" y="1288"/>
                    </a:lnTo>
                    <a:lnTo>
                      <a:pt x="733" y="1253"/>
                    </a:lnTo>
                    <a:lnTo>
                      <a:pt x="794" y="1244"/>
                    </a:lnTo>
                    <a:lnTo>
                      <a:pt x="865" y="1244"/>
                    </a:lnTo>
                    <a:lnTo>
                      <a:pt x="874" y="1085"/>
                    </a:lnTo>
                    <a:lnTo>
                      <a:pt x="936" y="1094"/>
                    </a:lnTo>
                    <a:lnTo>
                      <a:pt x="944" y="1058"/>
                    </a:lnTo>
                    <a:lnTo>
                      <a:pt x="980" y="1032"/>
                    </a:lnTo>
                    <a:lnTo>
                      <a:pt x="1059" y="1076"/>
                    </a:lnTo>
                    <a:lnTo>
                      <a:pt x="1121" y="1103"/>
                    </a:lnTo>
                    <a:lnTo>
                      <a:pt x="1165" y="1094"/>
                    </a:lnTo>
                    <a:lnTo>
                      <a:pt x="1218" y="1147"/>
                    </a:lnTo>
                    <a:lnTo>
                      <a:pt x="1280" y="1155"/>
                    </a:lnTo>
                    <a:lnTo>
                      <a:pt x="1324" y="1217"/>
                    </a:lnTo>
                    <a:lnTo>
                      <a:pt x="1377" y="1261"/>
                    </a:lnTo>
                    <a:lnTo>
                      <a:pt x="1421" y="1323"/>
                    </a:lnTo>
                    <a:lnTo>
                      <a:pt x="1509" y="1358"/>
                    </a:lnTo>
                    <a:lnTo>
                      <a:pt x="1642" y="1438"/>
                    </a:lnTo>
                    <a:lnTo>
                      <a:pt x="1800" y="1420"/>
                    </a:lnTo>
                    <a:lnTo>
                      <a:pt x="1889" y="1508"/>
                    </a:lnTo>
                    <a:lnTo>
                      <a:pt x="1959" y="1517"/>
                    </a:lnTo>
                    <a:lnTo>
                      <a:pt x="2039" y="1553"/>
                    </a:lnTo>
                    <a:lnTo>
                      <a:pt x="2092" y="1553"/>
                    </a:lnTo>
                    <a:lnTo>
                      <a:pt x="2153" y="1579"/>
                    </a:lnTo>
                    <a:lnTo>
                      <a:pt x="2233" y="1579"/>
                    </a:lnTo>
                    <a:lnTo>
                      <a:pt x="2321" y="1535"/>
                    </a:lnTo>
                    <a:lnTo>
                      <a:pt x="2374" y="1561"/>
                    </a:lnTo>
                    <a:lnTo>
                      <a:pt x="2427" y="1570"/>
                    </a:lnTo>
                    <a:lnTo>
                      <a:pt x="2462" y="1561"/>
                    </a:lnTo>
                    <a:lnTo>
                      <a:pt x="2533" y="1614"/>
                    </a:lnTo>
                    <a:lnTo>
                      <a:pt x="2577" y="1667"/>
                    </a:lnTo>
                    <a:lnTo>
                      <a:pt x="2639" y="1685"/>
                    </a:lnTo>
                    <a:lnTo>
                      <a:pt x="2718" y="1711"/>
                    </a:lnTo>
                    <a:lnTo>
                      <a:pt x="2780" y="1641"/>
                    </a:lnTo>
                    <a:lnTo>
                      <a:pt x="2833" y="1694"/>
                    </a:lnTo>
                    <a:lnTo>
                      <a:pt x="2868" y="1773"/>
                    </a:lnTo>
                    <a:lnTo>
                      <a:pt x="2904" y="1817"/>
                    </a:lnTo>
                    <a:lnTo>
                      <a:pt x="2965" y="1853"/>
                    </a:lnTo>
                    <a:lnTo>
                      <a:pt x="3018" y="1861"/>
                    </a:lnTo>
                    <a:lnTo>
                      <a:pt x="3080" y="1905"/>
                    </a:lnTo>
                    <a:lnTo>
                      <a:pt x="3124" y="1950"/>
                    </a:lnTo>
                    <a:lnTo>
                      <a:pt x="3186" y="1967"/>
                    </a:lnTo>
                    <a:lnTo>
                      <a:pt x="3257" y="2003"/>
                    </a:lnTo>
                    <a:lnTo>
                      <a:pt x="3292" y="2055"/>
                    </a:lnTo>
                    <a:lnTo>
                      <a:pt x="3892" y="1853"/>
                    </a:lnTo>
                    <a:lnTo>
                      <a:pt x="3795" y="1826"/>
                    </a:lnTo>
                    <a:lnTo>
                      <a:pt x="3715" y="1800"/>
                    </a:lnTo>
                    <a:lnTo>
                      <a:pt x="3671" y="1755"/>
                    </a:lnTo>
                    <a:lnTo>
                      <a:pt x="3636" y="1729"/>
                    </a:lnTo>
                    <a:lnTo>
                      <a:pt x="3574" y="1694"/>
                    </a:lnTo>
                    <a:lnTo>
                      <a:pt x="3530" y="1729"/>
                    </a:lnTo>
                    <a:lnTo>
                      <a:pt x="3495" y="1685"/>
                    </a:lnTo>
                    <a:lnTo>
                      <a:pt x="3442" y="1694"/>
                    </a:lnTo>
                    <a:lnTo>
                      <a:pt x="3380" y="1658"/>
                    </a:lnTo>
                    <a:lnTo>
                      <a:pt x="3407" y="1614"/>
                    </a:lnTo>
                    <a:lnTo>
                      <a:pt x="3301" y="1570"/>
                    </a:lnTo>
                    <a:lnTo>
                      <a:pt x="3239" y="1579"/>
                    </a:lnTo>
                    <a:lnTo>
                      <a:pt x="3204" y="1553"/>
                    </a:lnTo>
                    <a:lnTo>
                      <a:pt x="3159" y="1597"/>
                    </a:lnTo>
                    <a:lnTo>
                      <a:pt x="3124" y="1570"/>
                    </a:lnTo>
                    <a:lnTo>
                      <a:pt x="3062" y="1605"/>
                    </a:lnTo>
                    <a:lnTo>
                      <a:pt x="3018" y="1579"/>
                    </a:lnTo>
                    <a:lnTo>
                      <a:pt x="3001" y="1526"/>
                    </a:lnTo>
                    <a:lnTo>
                      <a:pt x="2948" y="1526"/>
                    </a:lnTo>
                    <a:lnTo>
                      <a:pt x="2948" y="1473"/>
                    </a:lnTo>
                    <a:lnTo>
                      <a:pt x="2904" y="1438"/>
                    </a:lnTo>
                    <a:lnTo>
                      <a:pt x="2895" y="1385"/>
                    </a:lnTo>
                    <a:lnTo>
                      <a:pt x="2921" y="1367"/>
                    </a:lnTo>
                    <a:lnTo>
                      <a:pt x="2912" y="1297"/>
                    </a:lnTo>
                    <a:lnTo>
                      <a:pt x="2859" y="1253"/>
                    </a:lnTo>
                    <a:lnTo>
                      <a:pt x="2798" y="1235"/>
                    </a:lnTo>
                    <a:lnTo>
                      <a:pt x="2701" y="1235"/>
                    </a:lnTo>
                    <a:lnTo>
                      <a:pt x="2621" y="1191"/>
                    </a:lnTo>
                    <a:lnTo>
                      <a:pt x="2568" y="1226"/>
                    </a:lnTo>
                    <a:lnTo>
                      <a:pt x="2542" y="1182"/>
                    </a:lnTo>
                    <a:lnTo>
                      <a:pt x="2515" y="1120"/>
                    </a:lnTo>
                    <a:lnTo>
                      <a:pt x="2542" y="1058"/>
                    </a:lnTo>
                    <a:lnTo>
                      <a:pt x="2533" y="997"/>
                    </a:lnTo>
                    <a:lnTo>
                      <a:pt x="2480" y="953"/>
                    </a:lnTo>
                    <a:lnTo>
                      <a:pt x="2427" y="970"/>
                    </a:lnTo>
                    <a:lnTo>
                      <a:pt x="2409" y="917"/>
                    </a:lnTo>
                    <a:lnTo>
                      <a:pt x="2365" y="926"/>
                    </a:lnTo>
                    <a:lnTo>
                      <a:pt x="2303" y="953"/>
                    </a:lnTo>
                    <a:lnTo>
                      <a:pt x="2242" y="926"/>
                    </a:lnTo>
                    <a:lnTo>
                      <a:pt x="2242" y="882"/>
                    </a:lnTo>
                    <a:lnTo>
                      <a:pt x="2268" y="829"/>
                    </a:lnTo>
                    <a:lnTo>
                      <a:pt x="2250" y="785"/>
                    </a:lnTo>
                    <a:lnTo>
                      <a:pt x="2189" y="767"/>
                    </a:lnTo>
                    <a:lnTo>
                      <a:pt x="2224" y="714"/>
                    </a:lnTo>
                    <a:lnTo>
                      <a:pt x="2118" y="653"/>
                    </a:lnTo>
                    <a:lnTo>
                      <a:pt x="2065" y="661"/>
                    </a:lnTo>
                    <a:lnTo>
                      <a:pt x="1995" y="679"/>
                    </a:lnTo>
                    <a:lnTo>
                      <a:pt x="1950" y="635"/>
                    </a:lnTo>
                    <a:lnTo>
                      <a:pt x="1880" y="644"/>
                    </a:lnTo>
                    <a:lnTo>
                      <a:pt x="1845" y="582"/>
                    </a:lnTo>
                    <a:lnTo>
                      <a:pt x="1783" y="600"/>
                    </a:lnTo>
                    <a:lnTo>
                      <a:pt x="1730" y="555"/>
                    </a:lnTo>
                    <a:lnTo>
                      <a:pt x="1668" y="573"/>
                    </a:lnTo>
                    <a:lnTo>
                      <a:pt x="1589" y="591"/>
                    </a:lnTo>
                    <a:lnTo>
                      <a:pt x="1553" y="529"/>
                    </a:lnTo>
                    <a:lnTo>
                      <a:pt x="1492" y="555"/>
                    </a:lnTo>
                    <a:lnTo>
                      <a:pt x="1439" y="494"/>
                    </a:lnTo>
                    <a:lnTo>
                      <a:pt x="1403" y="458"/>
                    </a:lnTo>
                    <a:lnTo>
                      <a:pt x="1403" y="405"/>
                    </a:lnTo>
                    <a:lnTo>
                      <a:pt x="1342" y="370"/>
                    </a:lnTo>
                    <a:lnTo>
                      <a:pt x="1297" y="379"/>
                    </a:lnTo>
                    <a:lnTo>
                      <a:pt x="1227" y="370"/>
                    </a:lnTo>
                    <a:lnTo>
                      <a:pt x="1209" y="414"/>
                    </a:lnTo>
                    <a:lnTo>
                      <a:pt x="1165" y="432"/>
                    </a:lnTo>
                    <a:lnTo>
                      <a:pt x="1112" y="423"/>
                    </a:lnTo>
                    <a:lnTo>
                      <a:pt x="1068" y="450"/>
                    </a:lnTo>
                    <a:lnTo>
                      <a:pt x="1033" y="467"/>
                    </a:lnTo>
                    <a:lnTo>
                      <a:pt x="936" y="467"/>
                    </a:lnTo>
                    <a:lnTo>
                      <a:pt x="900" y="423"/>
                    </a:lnTo>
                    <a:lnTo>
                      <a:pt x="856" y="458"/>
                    </a:lnTo>
                    <a:lnTo>
                      <a:pt x="786" y="450"/>
                    </a:lnTo>
                    <a:lnTo>
                      <a:pt x="715" y="405"/>
                    </a:lnTo>
                    <a:lnTo>
                      <a:pt x="653" y="388"/>
                    </a:lnTo>
                    <a:lnTo>
                      <a:pt x="653" y="308"/>
                    </a:lnTo>
                    <a:lnTo>
                      <a:pt x="644" y="220"/>
                    </a:lnTo>
                    <a:lnTo>
                      <a:pt x="644" y="105"/>
                    </a:lnTo>
                    <a:lnTo>
                      <a:pt x="618" y="35"/>
                    </a:lnTo>
                    <a:lnTo>
                      <a:pt x="521" y="0"/>
                    </a:lnTo>
                    <a:lnTo>
                      <a:pt x="459" y="17"/>
                    </a:lnTo>
                    <a:lnTo>
                      <a:pt x="441" y="79"/>
                    </a:lnTo>
                    <a:lnTo>
                      <a:pt x="415" y="123"/>
                    </a:lnTo>
                    <a:lnTo>
                      <a:pt x="327" y="141"/>
                    </a:lnTo>
                    <a:lnTo>
                      <a:pt x="256" y="167"/>
                    </a:lnTo>
                    <a:lnTo>
                      <a:pt x="177" y="176"/>
                    </a:lnTo>
                    <a:lnTo>
                      <a:pt x="97" y="194"/>
                    </a:lnTo>
                    <a:lnTo>
                      <a:pt x="44" y="238"/>
                    </a:lnTo>
                    <a:lnTo>
                      <a:pt x="35" y="317"/>
                    </a:lnTo>
                    <a:lnTo>
                      <a:pt x="35" y="414"/>
                    </a:lnTo>
                    <a:lnTo>
                      <a:pt x="53" y="503"/>
                    </a:lnTo>
                    <a:lnTo>
                      <a:pt x="80" y="564"/>
                    </a:lnTo>
                    <a:lnTo>
                      <a:pt x="106" y="591"/>
                    </a:lnTo>
                    <a:lnTo>
                      <a:pt x="97" y="653"/>
                    </a:lnTo>
                    <a:lnTo>
                      <a:pt x="115" y="732"/>
                    </a:lnTo>
                    <a:lnTo>
                      <a:pt x="141" y="776"/>
                    </a:lnTo>
                    <a:lnTo>
                      <a:pt x="133" y="820"/>
                    </a:lnTo>
                    <a:lnTo>
                      <a:pt x="53" y="838"/>
                    </a:lnTo>
                    <a:lnTo>
                      <a:pt x="0" y="855"/>
                    </a:lnTo>
                    <a:lnTo>
                      <a:pt x="44" y="900"/>
                    </a:lnTo>
                    <a:lnTo>
                      <a:pt x="44" y="979"/>
                    </a:lnTo>
                    <a:lnTo>
                      <a:pt x="71" y="1032"/>
                    </a:lnTo>
                    <a:lnTo>
                      <a:pt x="80" y="1094"/>
                    </a:lnTo>
                    <a:lnTo>
                      <a:pt x="62" y="1138"/>
                    </a:lnTo>
                    <a:lnTo>
                      <a:pt x="97" y="1182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94" name="Freeform 27">
                <a:extLst>
                  <a:ext uri="{FF2B5EF4-FFF2-40B4-BE49-F238E27FC236}">
                    <a16:creationId xmlns:a16="http://schemas.microsoft.com/office/drawing/2014/main" id="{83EC3A1B-3564-4A87-8D2D-8016E592E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462" y="3789362"/>
                <a:ext cx="2122488" cy="1379538"/>
              </a:xfrm>
              <a:custGeom>
                <a:avLst/>
                <a:gdLst>
                  <a:gd name="T0" fmla="*/ 3283 w 5895"/>
                  <a:gd name="T1" fmla="*/ 3617 h 3830"/>
                  <a:gd name="T2" fmla="*/ 3459 w 5895"/>
                  <a:gd name="T3" fmla="*/ 3688 h 3830"/>
                  <a:gd name="T4" fmla="*/ 3751 w 5895"/>
                  <a:gd name="T5" fmla="*/ 3776 h 3830"/>
                  <a:gd name="T6" fmla="*/ 3988 w 5895"/>
                  <a:gd name="T7" fmla="*/ 3688 h 3830"/>
                  <a:gd name="T8" fmla="*/ 4217 w 5895"/>
                  <a:gd name="T9" fmla="*/ 3697 h 3830"/>
                  <a:gd name="T10" fmla="*/ 4491 w 5895"/>
                  <a:gd name="T11" fmla="*/ 3829 h 3830"/>
                  <a:gd name="T12" fmla="*/ 4685 w 5895"/>
                  <a:gd name="T13" fmla="*/ 3732 h 3830"/>
                  <a:gd name="T14" fmla="*/ 4906 w 5895"/>
                  <a:gd name="T15" fmla="*/ 3617 h 3830"/>
                  <a:gd name="T16" fmla="*/ 5073 w 5895"/>
                  <a:gd name="T17" fmla="*/ 3423 h 3830"/>
                  <a:gd name="T18" fmla="*/ 5294 w 5895"/>
                  <a:gd name="T19" fmla="*/ 3353 h 3830"/>
                  <a:gd name="T20" fmla="*/ 5479 w 5895"/>
                  <a:gd name="T21" fmla="*/ 3141 h 3830"/>
                  <a:gd name="T22" fmla="*/ 5682 w 5895"/>
                  <a:gd name="T23" fmla="*/ 3000 h 3830"/>
                  <a:gd name="T24" fmla="*/ 5868 w 5895"/>
                  <a:gd name="T25" fmla="*/ 2859 h 3830"/>
                  <a:gd name="T26" fmla="*/ 5691 w 5895"/>
                  <a:gd name="T27" fmla="*/ 2876 h 3830"/>
                  <a:gd name="T28" fmla="*/ 5506 w 5895"/>
                  <a:gd name="T29" fmla="*/ 2815 h 3830"/>
                  <a:gd name="T30" fmla="*/ 5356 w 5895"/>
                  <a:gd name="T31" fmla="*/ 2673 h 3830"/>
                  <a:gd name="T32" fmla="*/ 5197 w 5895"/>
                  <a:gd name="T33" fmla="*/ 2576 h 3830"/>
                  <a:gd name="T34" fmla="*/ 5091 w 5895"/>
                  <a:gd name="T35" fmla="*/ 2435 h 3830"/>
                  <a:gd name="T36" fmla="*/ 4932 w 5895"/>
                  <a:gd name="T37" fmla="*/ 2285 h 3830"/>
                  <a:gd name="T38" fmla="*/ 4773 w 5895"/>
                  <a:gd name="T39" fmla="*/ 2250 h 3830"/>
                  <a:gd name="T40" fmla="*/ 4641 w 5895"/>
                  <a:gd name="T41" fmla="*/ 2091 h 3830"/>
                  <a:gd name="T42" fmla="*/ 4464 w 5895"/>
                  <a:gd name="T43" fmla="*/ 1941 h 3830"/>
                  <a:gd name="T44" fmla="*/ 4182 w 5895"/>
                  <a:gd name="T45" fmla="*/ 1870 h 3830"/>
                  <a:gd name="T46" fmla="*/ 4050 w 5895"/>
                  <a:gd name="T47" fmla="*/ 1950 h 3830"/>
                  <a:gd name="T48" fmla="*/ 3908 w 5895"/>
                  <a:gd name="T49" fmla="*/ 2100 h 3830"/>
                  <a:gd name="T50" fmla="*/ 3654 w 5895"/>
                  <a:gd name="T51" fmla="*/ 2029 h 3830"/>
                  <a:gd name="T52" fmla="*/ 3398 w 5895"/>
                  <a:gd name="T53" fmla="*/ 1835 h 3830"/>
                  <a:gd name="T54" fmla="*/ 3283 w 5895"/>
                  <a:gd name="T55" fmla="*/ 1641 h 3830"/>
                  <a:gd name="T56" fmla="*/ 3124 w 5895"/>
                  <a:gd name="T57" fmla="*/ 1482 h 3830"/>
                  <a:gd name="T58" fmla="*/ 2736 w 5895"/>
                  <a:gd name="T59" fmla="*/ 1429 h 3830"/>
                  <a:gd name="T60" fmla="*/ 2436 w 5895"/>
                  <a:gd name="T61" fmla="*/ 1244 h 3830"/>
                  <a:gd name="T62" fmla="*/ 2083 w 5895"/>
                  <a:gd name="T63" fmla="*/ 1164 h 3830"/>
                  <a:gd name="T64" fmla="*/ 1942 w 5895"/>
                  <a:gd name="T65" fmla="*/ 820 h 3830"/>
                  <a:gd name="T66" fmla="*/ 1836 w 5895"/>
                  <a:gd name="T67" fmla="*/ 441 h 3830"/>
                  <a:gd name="T68" fmla="*/ 1862 w 5895"/>
                  <a:gd name="T69" fmla="*/ 97 h 3830"/>
                  <a:gd name="T70" fmla="*/ 1491 w 5895"/>
                  <a:gd name="T71" fmla="*/ 53 h 3830"/>
                  <a:gd name="T72" fmla="*/ 1474 w 5895"/>
                  <a:gd name="T73" fmla="*/ 291 h 3830"/>
                  <a:gd name="T74" fmla="*/ 1244 w 5895"/>
                  <a:gd name="T75" fmla="*/ 441 h 3830"/>
                  <a:gd name="T76" fmla="*/ 1094 w 5895"/>
                  <a:gd name="T77" fmla="*/ 662 h 3830"/>
                  <a:gd name="T78" fmla="*/ 883 w 5895"/>
                  <a:gd name="T79" fmla="*/ 900 h 3830"/>
                  <a:gd name="T80" fmla="*/ 662 w 5895"/>
                  <a:gd name="T81" fmla="*/ 1173 h 3830"/>
                  <a:gd name="T82" fmla="*/ 477 w 5895"/>
                  <a:gd name="T83" fmla="*/ 1412 h 3830"/>
                  <a:gd name="T84" fmla="*/ 203 w 5895"/>
                  <a:gd name="T85" fmla="*/ 1562 h 3830"/>
                  <a:gd name="T86" fmla="*/ 71 w 5895"/>
                  <a:gd name="T87" fmla="*/ 1720 h 3830"/>
                  <a:gd name="T88" fmla="*/ 203 w 5895"/>
                  <a:gd name="T89" fmla="*/ 2020 h 3830"/>
                  <a:gd name="T90" fmla="*/ 441 w 5895"/>
                  <a:gd name="T91" fmla="*/ 2117 h 3830"/>
                  <a:gd name="T92" fmla="*/ 591 w 5895"/>
                  <a:gd name="T93" fmla="*/ 2241 h 3830"/>
                  <a:gd name="T94" fmla="*/ 821 w 5895"/>
                  <a:gd name="T95" fmla="*/ 2312 h 3830"/>
                  <a:gd name="T96" fmla="*/ 1033 w 5895"/>
                  <a:gd name="T97" fmla="*/ 2391 h 3830"/>
                  <a:gd name="T98" fmla="*/ 1227 w 5895"/>
                  <a:gd name="T99" fmla="*/ 2479 h 3830"/>
                  <a:gd name="T100" fmla="*/ 1280 w 5895"/>
                  <a:gd name="T101" fmla="*/ 2638 h 3830"/>
                  <a:gd name="T102" fmla="*/ 1465 w 5895"/>
                  <a:gd name="T103" fmla="*/ 2682 h 3830"/>
                  <a:gd name="T104" fmla="*/ 1553 w 5895"/>
                  <a:gd name="T105" fmla="*/ 2832 h 3830"/>
                  <a:gd name="T106" fmla="*/ 1739 w 5895"/>
                  <a:gd name="T107" fmla="*/ 2947 h 3830"/>
                  <a:gd name="T108" fmla="*/ 1959 w 5895"/>
                  <a:gd name="T109" fmla="*/ 3079 h 3830"/>
                  <a:gd name="T110" fmla="*/ 1986 w 5895"/>
                  <a:gd name="T111" fmla="*/ 3238 h 3830"/>
                  <a:gd name="T112" fmla="*/ 2162 w 5895"/>
                  <a:gd name="T113" fmla="*/ 3282 h 3830"/>
                  <a:gd name="T114" fmla="*/ 2339 w 5895"/>
                  <a:gd name="T115" fmla="*/ 3282 h 3830"/>
                  <a:gd name="T116" fmla="*/ 2533 w 5895"/>
                  <a:gd name="T117" fmla="*/ 3397 h 3830"/>
                  <a:gd name="T118" fmla="*/ 2709 w 5895"/>
                  <a:gd name="T119" fmla="*/ 3467 h 3830"/>
                  <a:gd name="T120" fmla="*/ 3018 w 5895"/>
                  <a:gd name="T121" fmla="*/ 3582 h 3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895" h="3830">
                    <a:moveTo>
                      <a:pt x="3133" y="3573"/>
                    </a:moveTo>
                    <a:lnTo>
                      <a:pt x="3195" y="3573"/>
                    </a:lnTo>
                    <a:lnTo>
                      <a:pt x="3195" y="3617"/>
                    </a:lnTo>
                    <a:lnTo>
                      <a:pt x="3283" y="3617"/>
                    </a:lnTo>
                    <a:lnTo>
                      <a:pt x="3283" y="3688"/>
                    </a:lnTo>
                    <a:lnTo>
                      <a:pt x="3345" y="3662"/>
                    </a:lnTo>
                    <a:lnTo>
                      <a:pt x="3398" y="3706"/>
                    </a:lnTo>
                    <a:lnTo>
                      <a:pt x="3459" y="3688"/>
                    </a:lnTo>
                    <a:lnTo>
                      <a:pt x="3539" y="3662"/>
                    </a:lnTo>
                    <a:lnTo>
                      <a:pt x="3592" y="3697"/>
                    </a:lnTo>
                    <a:lnTo>
                      <a:pt x="3662" y="3723"/>
                    </a:lnTo>
                    <a:lnTo>
                      <a:pt x="3751" y="3776"/>
                    </a:lnTo>
                    <a:lnTo>
                      <a:pt x="3838" y="3750"/>
                    </a:lnTo>
                    <a:lnTo>
                      <a:pt x="3882" y="3706"/>
                    </a:lnTo>
                    <a:lnTo>
                      <a:pt x="3917" y="3662"/>
                    </a:lnTo>
                    <a:lnTo>
                      <a:pt x="3988" y="3688"/>
                    </a:lnTo>
                    <a:lnTo>
                      <a:pt x="4050" y="3741"/>
                    </a:lnTo>
                    <a:lnTo>
                      <a:pt x="4120" y="3767"/>
                    </a:lnTo>
                    <a:lnTo>
                      <a:pt x="4173" y="3750"/>
                    </a:lnTo>
                    <a:lnTo>
                      <a:pt x="4217" y="3697"/>
                    </a:lnTo>
                    <a:lnTo>
                      <a:pt x="4279" y="3715"/>
                    </a:lnTo>
                    <a:lnTo>
                      <a:pt x="4359" y="3759"/>
                    </a:lnTo>
                    <a:lnTo>
                      <a:pt x="4429" y="3820"/>
                    </a:lnTo>
                    <a:lnTo>
                      <a:pt x="4491" y="3829"/>
                    </a:lnTo>
                    <a:lnTo>
                      <a:pt x="4544" y="3767"/>
                    </a:lnTo>
                    <a:lnTo>
                      <a:pt x="4588" y="3697"/>
                    </a:lnTo>
                    <a:lnTo>
                      <a:pt x="4632" y="3679"/>
                    </a:lnTo>
                    <a:lnTo>
                      <a:pt x="4685" y="3732"/>
                    </a:lnTo>
                    <a:lnTo>
                      <a:pt x="4738" y="3750"/>
                    </a:lnTo>
                    <a:lnTo>
                      <a:pt x="4809" y="3759"/>
                    </a:lnTo>
                    <a:lnTo>
                      <a:pt x="4862" y="3679"/>
                    </a:lnTo>
                    <a:lnTo>
                      <a:pt x="4906" y="3617"/>
                    </a:lnTo>
                    <a:lnTo>
                      <a:pt x="4914" y="3547"/>
                    </a:lnTo>
                    <a:lnTo>
                      <a:pt x="4941" y="3476"/>
                    </a:lnTo>
                    <a:lnTo>
                      <a:pt x="5012" y="3441"/>
                    </a:lnTo>
                    <a:lnTo>
                      <a:pt x="5073" y="3423"/>
                    </a:lnTo>
                    <a:lnTo>
                      <a:pt x="5091" y="3353"/>
                    </a:lnTo>
                    <a:lnTo>
                      <a:pt x="5126" y="3309"/>
                    </a:lnTo>
                    <a:lnTo>
                      <a:pt x="5215" y="3335"/>
                    </a:lnTo>
                    <a:lnTo>
                      <a:pt x="5294" y="3353"/>
                    </a:lnTo>
                    <a:lnTo>
                      <a:pt x="5382" y="3317"/>
                    </a:lnTo>
                    <a:lnTo>
                      <a:pt x="5409" y="3238"/>
                    </a:lnTo>
                    <a:lnTo>
                      <a:pt x="5435" y="3176"/>
                    </a:lnTo>
                    <a:lnTo>
                      <a:pt x="5479" y="3141"/>
                    </a:lnTo>
                    <a:lnTo>
                      <a:pt x="5541" y="3115"/>
                    </a:lnTo>
                    <a:lnTo>
                      <a:pt x="5568" y="3053"/>
                    </a:lnTo>
                    <a:lnTo>
                      <a:pt x="5594" y="3026"/>
                    </a:lnTo>
                    <a:lnTo>
                      <a:pt x="5682" y="3000"/>
                    </a:lnTo>
                    <a:lnTo>
                      <a:pt x="5815" y="3000"/>
                    </a:lnTo>
                    <a:lnTo>
                      <a:pt x="5885" y="2973"/>
                    </a:lnTo>
                    <a:lnTo>
                      <a:pt x="5894" y="2903"/>
                    </a:lnTo>
                    <a:lnTo>
                      <a:pt x="5868" y="2859"/>
                    </a:lnTo>
                    <a:lnTo>
                      <a:pt x="5815" y="2850"/>
                    </a:lnTo>
                    <a:lnTo>
                      <a:pt x="5770" y="2876"/>
                    </a:lnTo>
                    <a:lnTo>
                      <a:pt x="5735" y="2850"/>
                    </a:lnTo>
                    <a:lnTo>
                      <a:pt x="5691" y="2876"/>
                    </a:lnTo>
                    <a:lnTo>
                      <a:pt x="5656" y="2850"/>
                    </a:lnTo>
                    <a:lnTo>
                      <a:pt x="5612" y="2832"/>
                    </a:lnTo>
                    <a:lnTo>
                      <a:pt x="5559" y="2841"/>
                    </a:lnTo>
                    <a:lnTo>
                      <a:pt x="5506" y="2815"/>
                    </a:lnTo>
                    <a:lnTo>
                      <a:pt x="5462" y="2770"/>
                    </a:lnTo>
                    <a:lnTo>
                      <a:pt x="5435" y="2726"/>
                    </a:lnTo>
                    <a:lnTo>
                      <a:pt x="5391" y="2717"/>
                    </a:lnTo>
                    <a:lnTo>
                      <a:pt x="5356" y="2673"/>
                    </a:lnTo>
                    <a:lnTo>
                      <a:pt x="5303" y="2682"/>
                    </a:lnTo>
                    <a:lnTo>
                      <a:pt x="5285" y="2620"/>
                    </a:lnTo>
                    <a:lnTo>
                      <a:pt x="5259" y="2559"/>
                    </a:lnTo>
                    <a:lnTo>
                      <a:pt x="5197" y="2576"/>
                    </a:lnTo>
                    <a:lnTo>
                      <a:pt x="5197" y="2523"/>
                    </a:lnTo>
                    <a:lnTo>
                      <a:pt x="5170" y="2453"/>
                    </a:lnTo>
                    <a:lnTo>
                      <a:pt x="5126" y="2470"/>
                    </a:lnTo>
                    <a:lnTo>
                      <a:pt x="5091" y="2435"/>
                    </a:lnTo>
                    <a:lnTo>
                      <a:pt x="5082" y="2373"/>
                    </a:lnTo>
                    <a:lnTo>
                      <a:pt x="5029" y="2373"/>
                    </a:lnTo>
                    <a:lnTo>
                      <a:pt x="4994" y="2320"/>
                    </a:lnTo>
                    <a:lnTo>
                      <a:pt x="4932" y="2285"/>
                    </a:lnTo>
                    <a:lnTo>
                      <a:pt x="4879" y="2303"/>
                    </a:lnTo>
                    <a:lnTo>
                      <a:pt x="4835" y="2320"/>
                    </a:lnTo>
                    <a:lnTo>
                      <a:pt x="4809" y="2232"/>
                    </a:lnTo>
                    <a:lnTo>
                      <a:pt x="4773" y="2250"/>
                    </a:lnTo>
                    <a:lnTo>
                      <a:pt x="4729" y="2215"/>
                    </a:lnTo>
                    <a:lnTo>
                      <a:pt x="4729" y="2162"/>
                    </a:lnTo>
                    <a:lnTo>
                      <a:pt x="4694" y="2100"/>
                    </a:lnTo>
                    <a:lnTo>
                      <a:pt x="4641" y="2091"/>
                    </a:lnTo>
                    <a:lnTo>
                      <a:pt x="4614" y="2029"/>
                    </a:lnTo>
                    <a:lnTo>
                      <a:pt x="4588" y="1959"/>
                    </a:lnTo>
                    <a:lnTo>
                      <a:pt x="4517" y="1897"/>
                    </a:lnTo>
                    <a:lnTo>
                      <a:pt x="4464" y="1941"/>
                    </a:lnTo>
                    <a:lnTo>
                      <a:pt x="4359" y="1879"/>
                    </a:lnTo>
                    <a:lnTo>
                      <a:pt x="4288" y="1835"/>
                    </a:lnTo>
                    <a:lnTo>
                      <a:pt x="4226" y="1809"/>
                    </a:lnTo>
                    <a:lnTo>
                      <a:pt x="4182" y="1870"/>
                    </a:lnTo>
                    <a:lnTo>
                      <a:pt x="4138" y="1817"/>
                    </a:lnTo>
                    <a:lnTo>
                      <a:pt x="4094" y="1826"/>
                    </a:lnTo>
                    <a:lnTo>
                      <a:pt x="4041" y="1888"/>
                    </a:lnTo>
                    <a:lnTo>
                      <a:pt x="4050" y="1950"/>
                    </a:lnTo>
                    <a:lnTo>
                      <a:pt x="4014" y="2003"/>
                    </a:lnTo>
                    <a:lnTo>
                      <a:pt x="3961" y="2012"/>
                    </a:lnTo>
                    <a:lnTo>
                      <a:pt x="3917" y="2047"/>
                    </a:lnTo>
                    <a:lnTo>
                      <a:pt x="3908" y="2100"/>
                    </a:lnTo>
                    <a:lnTo>
                      <a:pt x="3838" y="2135"/>
                    </a:lnTo>
                    <a:lnTo>
                      <a:pt x="3759" y="2117"/>
                    </a:lnTo>
                    <a:lnTo>
                      <a:pt x="3706" y="2091"/>
                    </a:lnTo>
                    <a:lnTo>
                      <a:pt x="3654" y="2029"/>
                    </a:lnTo>
                    <a:lnTo>
                      <a:pt x="3574" y="1994"/>
                    </a:lnTo>
                    <a:lnTo>
                      <a:pt x="3521" y="1959"/>
                    </a:lnTo>
                    <a:lnTo>
                      <a:pt x="3442" y="1888"/>
                    </a:lnTo>
                    <a:lnTo>
                      <a:pt x="3398" y="1835"/>
                    </a:lnTo>
                    <a:lnTo>
                      <a:pt x="3389" y="1747"/>
                    </a:lnTo>
                    <a:lnTo>
                      <a:pt x="3345" y="1729"/>
                    </a:lnTo>
                    <a:lnTo>
                      <a:pt x="3327" y="1667"/>
                    </a:lnTo>
                    <a:lnTo>
                      <a:pt x="3283" y="1641"/>
                    </a:lnTo>
                    <a:lnTo>
                      <a:pt x="3221" y="1623"/>
                    </a:lnTo>
                    <a:lnTo>
                      <a:pt x="3221" y="1570"/>
                    </a:lnTo>
                    <a:lnTo>
                      <a:pt x="3186" y="1509"/>
                    </a:lnTo>
                    <a:lnTo>
                      <a:pt x="3124" y="1482"/>
                    </a:lnTo>
                    <a:lnTo>
                      <a:pt x="3115" y="1376"/>
                    </a:lnTo>
                    <a:lnTo>
                      <a:pt x="2965" y="1385"/>
                    </a:lnTo>
                    <a:lnTo>
                      <a:pt x="2850" y="1412"/>
                    </a:lnTo>
                    <a:lnTo>
                      <a:pt x="2736" y="1429"/>
                    </a:lnTo>
                    <a:lnTo>
                      <a:pt x="2648" y="1394"/>
                    </a:lnTo>
                    <a:lnTo>
                      <a:pt x="2577" y="1341"/>
                    </a:lnTo>
                    <a:lnTo>
                      <a:pt x="2497" y="1306"/>
                    </a:lnTo>
                    <a:lnTo>
                      <a:pt x="2436" y="1244"/>
                    </a:lnTo>
                    <a:lnTo>
                      <a:pt x="2339" y="1217"/>
                    </a:lnTo>
                    <a:lnTo>
                      <a:pt x="2242" y="1200"/>
                    </a:lnTo>
                    <a:lnTo>
                      <a:pt x="2153" y="1217"/>
                    </a:lnTo>
                    <a:lnTo>
                      <a:pt x="2083" y="1164"/>
                    </a:lnTo>
                    <a:lnTo>
                      <a:pt x="2003" y="1085"/>
                    </a:lnTo>
                    <a:lnTo>
                      <a:pt x="1977" y="1014"/>
                    </a:lnTo>
                    <a:lnTo>
                      <a:pt x="1933" y="962"/>
                    </a:lnTo>
                    <a:lnTo>
                      <a:pt x="1942" y="820"/>
                    </a:lnTo>
                    <a:lnTo>
                      <a:pt x="1906" y="723"/>
                    </a:lnTo>
                    <a:lnTo>
                      <a:pt x="1862" y="635"/>
                    </a:lnTo>
                    <a:lnTo>
                      <a:pt x="1862" y="529"/>
                    </a:lnTo>
                    <a:lnTo>
                      <a:pt x="1836" y="441"/>
                    </a:lnTo>
                    <a:lnTo>
                      <a:pt x="1889" y="379"/>
                    </a:lnTo>
                    <a:lnTo>
                      <a:pt x="1942" y="273"/>
                    </a:lnTo>
                    <a:lnTo>
                      <a:pt x="1924" y="159"/>
                    </a:lnTo>
                    <a:lnTo>
                      <a:pt x="1862" y="97"/>
                    </a:lnTo>
                    <a:lnTo>
                      <a:pt x="1747" y="35"/>
                    </a:lnTo>
                    <a:lnTo>
                      <a:pt x="1641" y="0"/>
                    </a:lnTo>
                    <a:lnTo>
                      <a:pt x="1536" y="0"/>
                    </a:lnTo>
                    <a:lnTo>
                      <a:pt x="1491" y="53"/>
                    </a:lnTo>
                    <a:lnTo>
                      <a:pt x="1412" y="141"/>
                    </a:lnTo>
                    <a:lnTo>
                      <a:pt x="1386" y="194"/>
                    </a:lnTo>
                    <a:lnTo>
                      <a:pt x="1430" y="247"/>
                    </a:lnTo>
                    <a:lnTo>
                      <a:pt x="1474" y="291"/>
                    </a:lnTo>
                    <a:lnTo>
                      <a:pt x="1456" y="344"/>
                    </a:lnTo>
                    <a:lnTo>
                      <a:pt x="1386" y="414"/>
                    </a:lnTo>
                    <a:lnTo>
                      <a:pt x="1288" y="467"/>
                    </a:lnTo>
                    <a:lnTo>
                      <a:pt x="1244" y="441"/>
                    </a:lnTo>
                    <a:lnTo>
                      <a:pt x="1183" y="432"/>
                    </a:lnTo>
                    <a:lnTo>
                      <a:pt x="1156" y="476"/>
                    </a:lnTo>
                    <a:lnTo>
                      <a:pt x="1138" y="564"/>
                    </a:lnTo>
                    <a:lnTo>
                      <a:pt x="1094" y="662"/>
                    </a:lnTo>
                    <a:lnTo>
                      <a:pt x="1033" y="732"/>
                    </a:lnTo>
                    <a:lnTo>
                      <a:pt x="980" y="767"/>
                    </a:lnTo>
                    <a:lnTo>
                      <a:pt x="944" y="838"/>
                    </a:lnTo>
                    <a:lnTo>
                      <a:pt x="883" y="900"/>
                    </a:lnTo>
                    <a:lnTo>
                      <a:pt x="838" y="970"/>
                    </a:lnTo>
                    <a:lnTo>
                      <a:pt x="803" y="1050"/>
                    </a:lnTo>
                    <a:lnTo>
                      <a:pt x="706" y="1103"/>
                    </a:lnTo>
                    <a:lnTo>
                      <a:pt x="662" y="1173"/>
                    </a:lnTo>
                    <a:lnTo>
                      <a:pt x="600" y="1226"/>
                    </a:lnTo>
                    <a:lnTo>
                      <a:pt x="547" y="1279"/>
                    </a:lnTo>
                    <a:lnTo>
                      <a:pt x="530" y="1359"/>
                    </a:lnTo>
                    <a:lnTo>
                      <a:pt x="477" y="1412"/>
                    </a:lnTo>
                    <a:lnTo>
                      <a:pt x="397" y="1482"/>
                    </a:lnTo>
                    <a:lnTo>
                      <a:pt x="335" y="1562"/>
                    </a:lnTo>
                    <a:lnTo>
                      <a:pt x="247" y="1588"/>
                    </a:lnTo>
                    <a:lnTo>
                      <a:pt x="203" y="1562"/>
                    </a:lnTo>
                    <a:lnTo>
                      <a:pt x="124" y="1570"/>
                    </a:lnTo>
                    <a:lnTo>
                      <a:pt x="115" y="1614"/>
                    </a:lnTo>
                    <a:lnTo>
                      <a:pt x="88" y="1650"/>
                    </a:lnTo>
                    <a:lnTo>
                      <a:pt x="71" y="1720"/>
                    </a:lnTo>
                    <a:lnTo>
                      <a:pt x="27" y="1765"/>
                    </a:lnTo>
                    <a:lnTo>
                      <a:pt x="0" y="1835"/>
                    </a:lnTo>
                    <a:lnTo>
                      <a:pt x="88" y="1915"/>
                    </a:lnTo>
                    <a:lnTo>
                      <a:pt x="203" y="2020"/>
                    </a:lnTo>
                    <a:lnTo>
                      <a:pt x="265" y="2082"/>
                    </a:lnTo>
                    <a:lnTo>
                      <a:pt x="335" y="2091"/>
                    </a:lnTo>
                    <a:lnTo>
                      <a:pt x="380" y="2082"/>
                    </a:lnTo>
                    <a:lnTo>
                      <a:pt x="441" y="2117"/>
                    </a:lnTo>
                    <a:lnTo>
                      <a:pt x="441" y="2170"/>
                    </a:lnTo>
                    <a:lnTo>
                      <a:pt x="477" y="2206"/>
                    </a:lnTo>
                    <a:lnTo>
                      <a:pt x="530" y="2267"/>
                    </a:lnTo>
                    <a:lnTo>
                      <a:pt x="591" y="2241"/>
                    </a:lnTo>
                    <a:lnTo>
                      <a:pt x="627" y="2303"/>
                    </a:lnTo>
                    <a:lnTo>
                      <a:pt x="706" y="2285"/>
                    </a:lnTo>
                    <a:lnTo>
                      <a:pt x="768" y="2267"/>
                    </a:lnTo>
                    <a:lnTo>
                      <a:pt x="821" y="2312"/>
                    </a:lnTo>
                    <a:lnTo>
                      <a:pt x="883" y="2294"/>
                    </a:lnTo>
                    <a:lnTo>
                      <a:pt x="918" y="2356"/>
                    </a:lnTo>
                    <a:lnTo>
                      <a:pt x="988" y="2347"/>
                    </a:lnTo>
                    <a:lnTo>
                      <a:pt x="1033" y="2391"/>
                    </a:lnTo>
                    <a:lnTo>
                      <a:pt x="1103" y="2373"/>
                    </a:lnTo>
                    <a:lnTo>
                      <a:pt x="1156" y="2365"/>
                    </a:lnTo>
                    <a:lnTo>
                      <a:pt x="1262" y="2426"/>
                    </a:lnTo>
                    <a:lnTo>
                      <a:pt x="1227" y="2479"/>
                    </a:lnTo>
                    <a:lnTo>
                      <a:pt x="1288" y="2497"/>
                    </a:lnTo>
                    <a:lnTo>
                      <a:pt x="1306" y="2541"/>
                    </a:lnTo>
                    <a:lnTo>
                      <a:pt x="1280" y="2594"/>
                    </a:lnTo>
                    <a:lnTo>
                      <a:pt x="1280" y="2638"/>
                    </a:lnTo>
                    <a:lnTo>
                      <a:pt x="1341" y="2665"/>
                    </a:lnTo>
                    <a:lnTo>
                      <a:pt x="1403" y="2638"/>
                    </a:lnTo>
                    <a:lnTo>
                      <a:pt x="1447" y="2629"/>
                    </a:lnTo>
                    <a:lnTo>
                      <a:pt x="1465" y="2682"/>
                    </a:lnTo>
                    <a:lnTo>
                      <a:pt x="1518" y="2665"/>
                    </a:lnTo>
                    <a:lnTo>
                      <a:pt x="1571" y="2709"/>
                    </a:lnTo>
                    <a:lnTo>
                      <a:pt x="1580" y="2770"/>
                    </a:lnTo>
                    <a:lnTo>
                      <a:pt x="1553" y="2832"/>
                    </a:lnTo>
                    <a:lnTo>
                      <a:pt x="1580" y="2894"/>
                    </a:lnTo>
                    <a:lnTo>
                      <a:pt x="1606" y="2938"/>
                    </a:lnTo>
                    <a:lnTo>
                      <a:pt x="1659" y="2903"/>
                    </a:lnTo>
                    <a:lnTo>
                      <a:pt x="1739" y="2947"/>
                    </a:lnTo>
                    <a:lnTo>
                      <a:pt x="1836" y="2947"/>
                    </a:lnTo>
                    <a:lnTo>
                      <a:pt x="1897" y="2965"/>
                    </a:lnTo>
                    <a:lnTo>
                      <a:pt x="1950" y="3009"/>
                    </a:lnTo>
                    <a:lnTo>
                      <a:pt x="1959" y="3079"/>
                    </a:lnTo>
                    <a:lnTo>
                      <a:pt x="1933" y="3097"/>
                    </a:lnTo>
                    <a:lnTo>
                      <a:pt x="1942" y="3150"/>
                    </a:lnTo>
                    <a:lnTo>
                      <a:pt x="1986" y="3185"/>
                    </a:lnTo>
                    <a:lnTo>
                      <a:pt x="1986" y="3238"/>
                    </a:lnTo>
                    <a:lnTo>
                      <a:pt x="2039" y="3238"/>
                    </a:lnTo>
                    <a:lnTo>
                      <a:pt x="2056" y="3291"/>
                    </a:lnTo>
                    <a:lnTo>
                      <a:pt x="2100" y="3317"/>
                    </a:lnTo>
                    <a:lnTo>
                      <a:pt x="2162" y="3282"/>
                    </a:lnTo>
                    <a:lnTo>
                      <a:pt x="2197" y="3309"/>
                    </a:lnTo>
                    <a:lnTo>
                      <a:pt x="2242" y="3265"/>
                    </a:lnTo>
                    <a:lnTo>
                      <a:pt x="2277" y="3291"/>
                    </a:lnTo>
                    <a:lnTo>
                      <a:pt x="2339" y="3282"/>
                    </a:lnTo>
                    <a:lnTo>
                      <a:pt x="2445" y="3326"/>
                    </a:lnTo>
                    <a:lnTo>
                      <a:pt x="2418" y="3370"/>
                    </a:lnTo>
                    <a:lnTo>
                      <a:pt x="2480" y="3406"/>
                    </a:lnTo>
                    <a:lnTo>
                      <a:pt x="2533" y="3397"/>
                    </a:lnTo>
                    <a:lnTo>
                      <a:pt x="2568" y="3441"/>
                    </a:lnTo>
                    <a:lnTo>
                      <a:pt x="2612" y="3406"/>
                    </a:lnTo>
                    <a:lnTo>
                      <a:pt x="2674" y="3441"/>
                    </a:lnTo>
                    <a:lnTo>
                      <a:pt x="2709" y="3467"/>
                    </a:lnTo>
                    <a:lnTo>
                      <a:pt x="2753" y="3512"/>
                    </a:lnTo>
                    <a:lnTo>
                      <a:pt x="2833" y="3538"/>
                    </a:lnTo>
                    <a:lnTo>
                      <a:pt x="2930" y="3565"/>
                    </a:lnTo>
                    <a:lnTo>
                      <a:pt x="3018" y="3582"/>
                    </a:lnTo>
                    <a:lnTo>
                      <a:pt x="3071" y="3556"/>
                    </a:lnTo>
                    <a:lnTo>
                      <a:pt x="3133" y="3573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95" name="Freeform 28">
                <a:extLst>
                  <a:ext uri="{FF2B5EF4-FFF2-40B4-BE49-F238E27FC236}">
                    <a16:creationId xmlns:a16="http://schemas.microsoft.com/office/drawing/2014/main" id="{E56B0070-2BBA-4928-9FF9-EEBAD8CC0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1237" y="3738562"/>
                <a:ext cx="1547813" cy="904875"/>
              </a:xfrm>
              <a:custGeom>
                <a:avLst/>
                <a:gdLst>
                  <a:gd name="T0" fmla="*/ 3556 w 4298"/>
                  <a:gd name="T1" fmla="*/ 26 h 2515"/>
                  <a:gd name="T2" fmla="*/ 3459 w 4298"/>
                  <a:gd name="T3" fmla="*/ 176 h 2515"/>
                  <a:gd name="T4" fmla="*/ 3344 w 4298"/>
                  <a:gd name="T5" fmla="*/ 132 h 2515"/>
                  <a:gd name="T6" fmla="*/ 3167 w 4298"/>
                  <a:gd name="T7" fmla="*/ 105 h 2515"/>
                  <a:gd name="T8" fmla="*/ 3000 w 4298"/>
                  <a:gd name="T9" fmla="*/ 61 h 2515"/>
                  <a:gd name="T10" fmla="*/ 2841 w 4298"/>
                  <a:gd name="T11" fmla="*/ 70 h 2515"/>
                  <a:gd name="T12" fmla="*/ 2708 w 4298"/>
                  <a:gd name="T13" fmla="*/ 0 h 2515"/>
                  <a:gd name="T14" fmla="*/ 2541 w 4298"/>
                  <a:gd name="T15" fmla="*/ 53 h 2515"/>
                  <a:gd name="T16" fmla="*/ 2408 w 4298"/>
                  <a:gd name="T17" fmla="*/ 114 h 2515"/>
                  <a:gd name="T18" fmla="*/ 2188 w 4298"/>
                  <a:gd name="T19" fmla="*/ 70 h 2515"/>
                  <a:gd name="T20" fmla="*/ 1923 w 4298"/>
                  <a:gd name="T21" fmla="*/ 158 h 2515"/>
                  <a:gd name="T22" fmla="*/ 1685 w 4298"/>
                  <a:gd name="T23" fmla="*/ 105 h 2515"/>
                  <a:gd name="T24" fmla="*/ 1597 w 4298"/>
                  <a:gd name="T25" fmla="*/ 185 h 2515"/>
                  <a:gd name="T26" fmla="*/ 1367 w 4298"/>
                  <a:gd name="T27" fmla="*/ 282 h 2515"/>
                  <a:gd name="T28" fmla="*/ 1208 w 4298"/>
                  <a:gd name="T29" fmla="*/ 344 h 2515"/>
                  <a:gd name="T30" fmla="*/ 1085 w 4298"/>
                  <a:gd name="T31" fmla="*/ 414 h 2515"/>
                  <a:gd name="T32" fmla="*/ 846 w 4298"/>
                  <a:gd name="T33" fmla="*/ 458 h 2515"/>
                  <a:gd name="T34" fmla="*/ 749 w 4298"/>
                  <a:gd name="T35" fmla="*/ 608 h 2515"/>
                  <a:gd name="T36" fmla="*/ 609 w 4298"/>
                  <a:gd name="T37" fmla="*/ 670 h 2515"/>
                  <a:gd name="T38" fmla="*/ 371 w 4298"/>
                  <a:gd name="T39" fmla="*/ 723 h 2515"/>
                  <a:gd name="T40" fmla="*/ 194 w 4298"/>
                  <a:gd name="T41" fmla="*/ 697 h 2515"/>
                  <a:gd name="T42" fmla="*/ 0 w 4298"/>
                  <a:gd name="T43" fmla="*/ 741 h 2515"/>
                  <a:gd name="T44" fmla="*/ 71 w 4298"/>
                  <a:gd name="T45" fmla="*/ 1650 h 2515"/>
                  <a:gd name="T46" fmla="*/ 168 w 4298"/>
                  <a:gd name="T47" fmla="*/ 1782 h 2515"/>
                  <a:gd name="T48" fmla="*/ 274 w 4298"/>
                  <a:gd name="T49" fmla="*/ 1888 h 2515"/>
                  <a:gd name="T50" fmla="*/ 406 w 4298"/>
                  <a:gd name="T51" fmla="*/ 2100 h 2515"/>
                  <a:gd name="T52" fmla="*/ 591 w 4298"/>
                  <a:gd name="T53" fmla="*/ 2232 h 2515"/>
                  <a:gd name="T54" fmla="*/ 793 w 4298"/>
                  <a:gd name="T55" fmla="*/ 2241 h 2515"/>
                  <a:gd name="T56" fmla="*/ 899 w 4298"/>
                  <a:gd name="T57" fmla="*/ 2144 h 2515"/>
                  <a:gd name="T58" fmla="*/ 979 w 4298"/>
                  <a:gd name="T59" fmla="*/ 1967 h 2515"/>
                  <a:gd name="T60" fmla="*/ 1111 w 4298"/>
                  <a:gd name="T61" fmla="*/ 1950 h 2515"/>
                  <a:gd name="T62" fmla="*/ 1349 w 4298"/>
                  <a:gd name="T63" fmla="*/ 2082 h 2515"/>
                  <a:gd name="T64" fmla="*/ 1499 w 4298"/>
                  <a:gd name="T65" fmla="*/ 2170 h 2515"/>
                  <a:gd name="T66" fmla="*/ 1614 w 4298"/>
                  <a:gd name="T67" fmla="*/ 2303 h 2515"/>
                  <a:gd name="T68" fmla="*/ 1694 w 4298"/>
                  <a:gd name="T69" fmla="*/ 2373 h 2515"/>
                  <a:gd name="T70" fmla="*/ 1817 w 4298"/>
                  <a:gd name="T71" fmla="*/ 2426 h 2515"/>
                  <a:gd name="T72" fmla="*/ 1976 w 4298"/>
                  <a:gd name="T73" fmla="*/ 2470 h 2515"/>
                  <a:gd name="T74" fmla="*/ 2294 w 4298"/>
                  <a:gd name="T75" fmla="*/ 2135 h 2515"/>
                  <a:gd name="T76" fmla="*/ 2444 w 4298"/>
                  <a:gd name="T77" fmla="*/ 2073 h 2515"/>
                  <a:gd name="T78" fmla="*/ 2550 w 4298"/>
                  <a:gd name="T79" fmla="*/ 1985 h 2515"/>
                  <a:gd name="T80" fmla="*/ 2550 w 4298"/>
                  <a:gd name="T81" fmla="*/ 1720 h 2515"/>
                  <a:gd name="T82" fmla="*/ 2523 w 4298"/>
                  <a:gd name="T83" fmla="*/ 1438 h 2515"/>
                  <a:gd name="T84" fmla="*/ 2638 w 4298"/>
                  <a:gd name="T85" fmla="*/ 1314 h 2515"/>
                  <a:gd name="T86" fmla="*/ 2858 w 4298"/>
                  <a:gd name="T87" fmla="*/ 1385 h 2515"/>
                  <a:gd name="T88" fmla="*/ 3044 w 4298"/>
                  <a:gd name="T89" fmla="*/ 1217 h 2515"/>
                  <a:gd name="T90" fmla="*/ 3229 w 4298"/>
                  <a:gd name="T91" fmla="*/ 1094 h 2515"/>
                  <a:gd name="T92" fmla="*/ 3467 w 4298"/>
                  <a:gd name="T93" fmla="*/ 1094 h 2515"/>
                  <a:gd name="T94" fmla="*/ 3662 w 4298"/>
                  <a:gd name="T95" fmla="*/ 1050 h 2515"/>
                  <a:gd name="T96" fmla="*/ 3856 w 4298"/>
                  <a:gd name="T97" fmla="*/ 988 h 2515"/>
                  <a:gd name="T98" fmla="*/ 4103 w 4298"/>
                  <a:gd name="T99" fmla="*/ 953 h 2515"/>
                  <a:gd name="T100" fmla="*/ 4191 w 4298"/>
                  <a:gd name="T101" fmla="*/ 820 h 2515"/>
                  <a:gd name="T102" fmla="*/ 4279 w 4298"/>
                  <a:gd name="T103" fmla="*/ 661 h 2515"/>
                  <a:gd name="T104" fmla="*/ 4129 w 4298"/>
                  <a:gd name="T105" fmla="*/ 670 h 2515"/>
                  <a:gd name="T106" fmla="*/ 3953 w 4298"/>
                  <a:gd name="T107" fmla="*/ 741 h 2515"/>
                  <a:gd name="T108" fmla="*/ 3697 w 4298"/>
                  <a:gd name="T109" fmla="*/ 697 h 2515"/>
                  <a:gd name="T110" fmla="*/ 3538 w 4298"/>
                  <a:gd name="T111" fmla="*/ 573 h 2515"/>
                  <a:gd name="T112" fmla="*/ 3406 w 4298"/>
                  <a:gd name="T113" fmla="*/ 423 h 2515"/>
                  <a:gd name="T114" fmla="*/ 3670 w 4298"/>
                  <a:gd name="T115" fmla="*/ 114 h 2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298" h="2515">
                    <a:moveTo>
                      <a:pt x="3670" y="114"/>
                    </a:moveTo>
                    <a:lnTo>
                      <a:pt x="3644" y="53"/>
                    </a:lnTo>
                    <a:lnTo>
                      <a:pt x="3556" y="26"/>
                    </a:lnTo>
                    <a:lnTo>
                      <a:pt x="3511" y="70"/>
                    </a:lnTo>
                    <a:lnTo>
                      <a:pt x="3520" y="123"/>
                    </a:lnTo>
                    <a:lnTo>
                      <a:pt x="3459" y="176"/>
                    </a:lnTo>
                    <a:lnTo>
                      <a:pt x="3432" y="141"/>
                    </a:lnTo>
                    <a:lnTo>
                      <a:pt x="3344" y="167"/>
                    </a:lnTo>
                    <a:lnTo>
                      <a:pt x="3344" y="132"/>
                    </a:lnTo>
                    <a:lnTo>
                      <a:pt x="3264" y="141"/>
                    </a:lnTo>
                    <a:lnTo>
                      <a:pt x="3256" y="97"/>
                    </a:lnTo>
                    <a:lnTo>
                      <a:pt x="3167" y="105"/>
                    </a:lnTo>
                    <a:lnTo>
                      <a:pt x="3123" y="79"/>
                    </a:lnTo>
                    <a:lnTo>
                      <a:pt x="3044" y="97"/>
                    </a:lnTo>
                    <a:lnTo>
                      <a:pt x="3000" y="61"/>
                    </a:lnTo>
                    <a:lnTo>
                      <a:pt x="2956" y="79"/>
                    </a:lnTo>
                    <a:lnTo>
                      <a:pt x="2885" y="44"/>
                    </a:lnTo>
                    <a:lnTo>
                      <a:pt x="2841" y="70"/>
                    </a:lnTo>
                    <a:lnTo>
                      <a:pt x="2770" y="70"/>
                    </a:lnTo>
                    <a:lnTo>
                      <a:pt x="2735" y="35"/>
                    </a:lnTo>
                    <a:lnTo>
                      <a:pt x="2708" y="0"/>
                    </a:lnTo>
                    <a:lnTo>
                      <a:pt x="2664" y="70"/>
                    </a:lnTo>
                    <a:lnTo>
                      <a:pt x="2594" y="97"/>
                    </a:lnTo>
                    <a:lnTo>
                      <a:pt x="2541" y="53"/>
                    </a:lnTo>
                    <a:lnTo>
                      <a:pt x="2514" y="97"/>
                    </a:lnTo>
                    <a:lnTo>
                      <a:pt x="2470" y="79"/>
                    </a:lnTo>
                    <a:lnTo>
                      <a:pt x="2408" y="114"/>
                    </a:lnTo>
                    <a:lnTo>
                      <a:pt x="2320" y="114"/>
                    </a:lnTo>
                    <a:lnTo>
                      <a:pt x="2232" y="114"/>
                    </a:lnTo>
                    <a:lnTo>
                      <a:pt x="2188" y="70"/>
                    </a:lnTo>
                    <a:lnTo>
                      <a:pt x="2126" y="132"/>
                    </a:lnTo>
                    <a:lnTo>
                      <a:pt x="2029" y="141"/>
                    </a:lnTo>
                    <a:lnTo>
                      <a:pt x="1923" y="158"/>
                    </a:lnTo>
                    <a:lnTo>
                      <a:pt x="1808" y="176"/>
                    </a:lnTo>
                    <a:lnTo>
                      <a:pt x="1755" y="105"/>
                    </a:lnTo>
                    <a:lnTo>
                      <a:pt x="1685" y="105"/>
                    </a:lnTo>
                    <a:lnTo>
                      <a:pt x="1667" y="150"/>
                    </a:lnTo>
                    <a:lnTo>
                      <a:pt x="1676" y="229"/>
                    </a:lnTo>
                    <a:lnTo>
                      <a:pt x="1597" y="185"/>
                    </a:lnTo>
                    <a:lnTo>
                      <a:pt x="1544" y="220"/>
                    </a:lnTo>
                    <a:lnTo>
                      <a:pt x="1446" y="220"/>
                    </a:lnTo>
                    <a:lnTo>
                      <a:pt x="1367" y="282"/>
                    </a:lnTo>
                    <a:lnTo>
                      <a:pt x="1288" y="282"/>
                    </a:lnTo>
                    <a:lnTo>
                      <a:pt x="1296" y="326"/>
                    </a:lnTo>
                    <a:lnTo>
                      <a:pt x="1208" y="344"/>
                    </a:lnTo>
                    <a:lnTo>
                      <a:pt x="1208" y="397"/>
                    </a:lnTo>
                    <a:lnTo>
                      <a:pt x="1164" y="432"/>
                    </a:lnTo>
                    <a:lnTo>
                      <a:pt x="1085" y="414"/>
                    </a:lnTo>
                    <a:lnTo>
                      <a:pt x="970" y="432"/>
                    </a:lnTo>
                    <a:lnTo>
                      <a:pt x="908" y="423"/>
                    </a:lnTo>
                    <a:lnTo>
                      <a:pt x="846" y="458"/>
                    </a:lnTo>
                    <a:lnTo>
                      <a:pt x="793" y="511"/>
                    </a:lnTo>
                    <a:lnTo>
                      <a:pt x="767" y="564"/>
                    </a:lnTo>
                    <a:lnTo>
                      <a:pt x="749" y="608"/>
                    </a:lnTo>
                    <a:lnTo>
                      <a:pt x="697" y="608"/>
                    </a:lnTo>
                    <a:lnTo>
                      <a:pt x="644" y="626"/>
                    </a:lnTo>
                    <a:lnTo>
                      <a:pt x="609" y="670"/>
                    </a:lnTo>
                    <a:lnTo>
                      <a:pt x="503" y="679"/>
                    </a:lnTo>
                    <a:lnTo>
                      <a:pt x="433" y="688"/>
                    </a:lnTo>
                    <a:lnTo>
                      <a:pt x="371" y="723"/>
                    </a:lnTo>
                    <a:lnTo>
                      <a:pt x="327" y="705"/>
                    </a:lnTo>
                    <a:lnTo>
                      <a:pt x="256" y="723"/>
                    </a:lnTo>
                    <a:lnTo>
                      <a:pt x="194" y="697"/>
                    </a:lnTo>
                    <a:lnTo>
                      <a:pt x="97" y="723"/>
                    </a:lnTo>
                    <a:lnTo>
                      <a:pt x="36" y="688"/>
                    </a:lnTo>
                    <a:lnTo>
                      <a:pt x="0" y="741"/>
                    </a:lnTo>
                    <a:lnTo>
                      <a:pt x="0" y="1517"/>
                    </a:lnTo>
                    <a:lnTo>
                      <a:pt x="9" y="1623"/>
                    </a:lnTo>
                    <a:lnTo>
                      <a:pt x="71" y="1650"/>
                    </a:lnTo>
                    <a:lnTo>
                      <a:pt x="106" y="1711"/>
                    </a:lnTo>
                    <a:lnTo>
                      <a:pt x="106" y="1764"/>
                    </a:lnTo>
                    <a:lnTo>
                      <a:pt x="168" y="1782"/>
                    </a:lnTo>
                    <a:lnTo>
                      <a:pt x="212" y="1808"/>
                    </a:lnTo>
                    <a:lnTo>
                      <a:pt x="230" y="1870"/>
                    </a:lnTo>
                    <a:lnTo>
                      <a:pt x="274" y="1888"/>
                    </a:lnTo>
                    <a:lnTo>
                      <a:pt x="283" y="1976"/>
                    </a:lnTo>
                    <a:lnTo>
                      <a:pt x="327" y="2029"/>
                    </a:lnTo>
                    <a:lnTo>
                      <a:pt x="406" y="2100"/>
                    </a:lnTo>
                    <a:lnTo>
                      <a:pt x="459" y="2135"/>
                    </a:lnTo>
                    <a:lnTo>
                      <a:pt x="539" y="2170"/>
                    </a:lnTo>
                    <a:lnTo>
                      <a:pt x="591" y="2232"/>
                    </a:lnTo>
                    <a:lnTo>
                      <a:pt x="644" y="2258"/>
                    </a:lnTo>
                    <a:lnTo>
                      <a:pt x="723" y="2276"/>
                    </a:lnTo>
                    <a:lnTo>
                      <a:pt x="793" y="2241"/>
                    </a:lnTo>
                    <a:lnTo>
                      <a:pt x="802" y="2188"/>
                    </a:lnTo>
                    <a:lnTo>
                      <a:pt x="846" y="2153"/>
                    </a:lnTo>
                    <a:lnTo>
                      <a:pt x="899" y="2144"/>
                    </a:lnTo>
                    <a:lnTo>
                      <a:pt x="935" y="2091"/>
                    </a:lnTo>
                    <a:lnTo>
                      <a:pt x="926" y="2029"/>
                    </a:lnTo>
                    <a:lnTo>
                      <a:pt x="979" y="1967"/>
                    </a:lnTo>
                    <a:lnTo>
                      <a:pt x="1023" y="1958"/>
                    </a:lnTo>
                    <a:lnTo>
                      <a:pt x="1067" y="2011"/>
                    </a:lnTo>
                    <a:lnTo>
                      <a:pt x="1111" y="1950"/>
                    </a:lnTo>
                    <a:lnTo>
                      <a:pt x="1173" y="1976"/>
                    </a:lnTo>
                    <a:lnTo>
                      <a:pt x="1244" y="2020"/>
                    </a:lnTo>
                    <a:lnTo>
                      <a:pt x="1349" y="2082"/>
                    </a:lnTo>
                    <a:lnTo>
                      <a:pt x="1402" y="2038"/>
                    </a:lnTo>
                    <a:lnTo>
                      <a:pt x="1473" y="2100"/>
                    </a:lnTo>
                    <a:lnTo>
                      <a:pt x="1499" y="2170"/>
                    </a:lnTo>
                    <a:lnTo>
                      <a:pt x="1526" y="2232"/>
                    </a:lnTo>
                    <a:lnTo>
                      <a:pt x="1579" y="2241"/>
                    </a:lnTo>
                    <a:lnTo>
                      <a:pt x="1614" y="2303"/>
                    </a:lnTo>
                    <a:lnTo>
                      <a:pt x="1614" y="2356"/>
                    </a:lnTo>
                    <a:lnTo>
                      <a:pt x="1658" y="2391"/>
                    </a:lnTo>
                    <a:lnTo>
                      <a:pt x="1694" y="2373"/>
                    </a:lnTo>
                    <a:lnTo>
                      <a:pt x="1720" y="2461"/>
                    </a:lnTo>
                    <a:lnTo>
                      <a:pt x="1764" y="2444"/>
                    </a:lnTo>
                    <a:lnTo>
                      <a:pt x="1817" y="2426"/>
                    </a:lnTo>
                    <a:lnTo>
                      <a:pt x="1879" y="2461"/>
                    </a:lnTo>
                    <a:lnTo>
                      <a:pt x="1914" y="2514"/>
                    </a:lnTo>
                    <a:lnTo>
                      <a:pt x="1976" y="2470"/>
                    </a:lnTo>
                    <a:lnTo>
                      <a:pt x="2241" y="2258"/>
                    </a:lnTo>
                    <a:lnTo>
                      <a:pt x="2232" y="2188"/>
                    </a:lnTo>
                    <a:lnTo>
                      <a:pt x="2294" y="2135"/>
                    </a:lnTo>
                    <a:lnTo>
                      <a:pt x="2347" y="2153"/>
                    </a:lnTo>
                    <a:lnTo>
                      <a:pt x="2408" y="2117"/>
                    </a:lnTo>
                    <a:lnTo>
                      <a:pt x="2444" y="2073"/>
                    </a:lnTo>
                    <a:lnTo>
                      <a:pt x="2453" y="2020"/>
                    </a:lnTo>
                    <a:lnTo>
                      <a:pt x="2479" y="1976"/>
                    </a:lnTo>
                    <a:lnTo>
                      <a:pt x="2550" y="1985"/>
                    </a:lnTo>
                    <a:lnTo>
                      <a:pt x="2523" y="1906"/>
                    </a:lnTo>
                    <a:lnTo>
                      <a:pt x="2514" y="1817"/>
                    </a:lnTo>
                    <a:lnTo>
                      <a:pt x="2550" y="1720"/>
                    </a:lnTo>
                    <a:lnTo>
                      <a:pt x="2558" y="1597"/>
                    </a:lnTo>
                    <a:lnTo>
                      <a:pt x="2558" y="1491"/>
                    </a:lnTo>
                    <a:lnTo>
                      <a:pt x="2523" y="1438"/>
                    </a:lnTo>
                    <a:lnTo>
                      <a:pt x="2505" y="1367"/>
                    </a:lnTo>
                    <a:lnTo>
                      <a:pt x="2558" y="1305"/>
                    </a:lnTo>
                    <a:lnTo>
                      <a:pt x="2638" y="1314"/>
                    </a:lnTo>
                    <a:lnTo>
                      <a:pt x="2708" y="1376"/>
                    </a:lnTo>
                    <a:lnTo>
                      <a:pt x="2806" y="1429"/>
                    </a:lnTo>
                    <a:lnTo>
                      <a:pt x="2858" y="1385"/>
                    </a:lnTo>
                    <a:lnTo>
                      <a:pt x="2885" y="1314"/>
                    </a:lnTo>
                    <a:lnTo>
                      <a:pt x="2956" y="1261"/>
                    </a:lnTo>
                    <a:lnTo>
                      <a:pt x="3044" y="1217"/>
                    </a:lnTo>
                    <a:lnTo>
                      <a:pt x="3132" y="1217"/>
                    </a:lnTo>
                    <a:lnTo>
                      <a:pt x="3185" y="1164"/>
                    </a:lnTo>
                    <a:lnTo>
                      <a:pt x="3229" y="1094"/>
                    </a:lnTo>
                    <a:lnTo>
                      <a:pt x="3326" y="1103"/>
                    </a:lnTo>
                    <a:lnTo>
                      <a:pt x="3406" y="1085"/>
                    </a:lnTo>
                    <a:lnTo>
                      <a:pt x="3467" y="1094"/>
                    </a:lnTo>
                    <a:lnTo>
                      <a:pt x="3529" y="1103"/>
                    </a:lnTo>
                    <a:lnTo>
                      <a:pt x="3609" y="1076"/>
                    </a:lnTo>
                    <a:lnTo>
                      <a:pt x="3662" y="1050"/>
                    </a:lnTo>
                    <a:lnTo>
                      <a:pt x="3741" y="1050"/>
                    </a:lnTo>
                    <a:lnTo>
                      <a:pt x="3794" y="1005"/>
                    </a:lnTo>
                    <a:lnTo>
                      <a:pt x="3856" y="988"/>
                    </a:lnTo>
                    <a:lnTo>
                      <a:pt x="3909" y="988"/>
                    </a:lnTo>
                    <a:lnTo>
                      <a:pt x="4015" y="970"/>
                    </a:lnTo>
                    <a:lnTo>
                      <a:pt x="4103" y="953"/>
                    </a:lnTo>
                    <a:lnTo>
                      <a:pt x="4129" y="908"/>
                    </a:lnTo>
                    <a:lnTo>
                      <a:pt x="4156" y="873"/>
                    </a:lnTo>
                    <a:lnTo>
                      <a:pt x="4191" y="820"/>
                    </a:lnTo>
                    <a:lnTo>
                      <a:pt x="4262" y="776"/>
                    </a:lnTo>
                    <a:lnTo>
                      <a:pt x="4297" y="723"/>
                    </a:lnTo>
                    <a:lnTo>
                      <a:pt x="4279" y="661"/>
                    </a:lnTo>
                    <a:lnTo>
                      <a:pt x="4235" y="644"/>
                    </a:lnTo>
                    <a:lnTo>
                      <a:pt x="4182" y="688"/>
                    </a:lnTo>
                    <a:lnTo>
                      <a:pt x="4129" y="670"/>
                    </a:lnTo>
                    <a:lnTo>
                      <a:pt x="4085" y="705"/>
                    </a:lnTo>
                    <a:lnTo>
                      <a:pt x="3997" y="697"/>
                    </a:lnTo>
                    <a:lnTo>
                      <a:pt x="3953" y="741"/>
                    </a:lnTo>
                    <a:lnTo>
                      <a:pt x="3803" y="679"/>
                    </a:lnTo>
                    <a:lnTo>
                      <a:pt x="3741" y="750"/>
                    </a:lnTo>
                    <a:lnTo>
                      <a:pt x="3697" y="697"/>
                    </a:lnTo>
                    <a:lnTo>
                      <a:pt x="3626" y="670"/>
                    </a:lnTo>
                    <a:lnTo>
                      <a:pt x="3564" y="670"/>
                    </a:lnTo>
                    <a:lnTo>
                      <a:pt x="3538" y="573"/>
                    </a:lnTo>
                    <a:lnTo>
                      <a:pt x="3503" y="520"/>
                    </a:lnTo>
                    <a:lnTo>
                      <a:pt x="3459" y="467"/>
                    </a:lnTo>
                    <a:lnTo>
                      <a:pt x="3406" y="423"/>
                    </a:lnTo>
                    <a:lnTo>
                      <a:pt x="3335" y="423"/>
                    </a:lnTo>
                    <a:lnTo>
                      <a:pt x="3282" y="388"/>
                    </a:lnTo>
                    <a:lnTo>
                      <a:pt x="3670" y="114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96" name="Freeform 29">
                <a:extLst>
                  <a:ext uri="{FF2B5EF4-FFF2-40B4-BE49-F238E27FC236}">
                    <a16:creationId xmlns:a16="http://schemas.microsoft.com/office/drawing/2014/main" id="{FD2AD696-4A03-4F2D-8FF3-62F90C70A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0212" y="4052887"/>
                <a:ext cx="1236663" cy="1262063"/>
              </a:xfrm>
              <a:custGeom>
                <a:avLst/>
                <a:gdLst>
                  <a:gd name="T0" fmla="*/ 1086 w 3434"/>
                  <a:gd name="T1" fmla="*/ 2233 h 3504"/>
                  <a:gd name="T2" fmla="*/ 1271 w 3434"/>
                  <a:gd name="T3" fmla="*/ 2294 h 3504"/>
                  <a:gd name="T4" fmla="*/ 1368 w 3434"/>
                  <a:gd name="T5" fmla="*/ 2497 h 3504"/>
                  <a:gd name="T6" fmla="*/ 1562 w 3434"/>
                  <a:gd name="T7" fmla="*/ 2577 h 3504"/>
                  <a:gd name="T8" fmla="*/ 1862 w 3434"/>
                  <a:gd name="T9" fmla="*/ 2647 h 3504"/>
                  <a:gd name="T10" fmla="*/ 2092 w 3434"/>
                  <a:gd name="T11" fmla="*/ 2691 h 3504"/>
                  <a:gd name="T12" fmla="*/ 2109 w 3434"/>
                  <a:gd name="T13" fmla="*/ 2797 h 3504"/>
                  <a:gd name="T14" fmla="*/ 2162 w 3434"/>
                  <a:gd name="T15" fmla="*/ 3009 h 3504"/>
                  <a:gd name="T16" fmla="*/ 2206 w 3434"/>
                  <a:gd name="T17" fmla="*/ 3168 h 3504"/>
                  <a:gd name="T18" fmla="*/ 2215 w 3434"/>
                  <a:gd name="T19" fmla="*/ 3300 h 3504"/>
                  <a:gd name="T20" fmla="*/ 2365 w 3434"/>
                  <a:gd name="T21" fmla="*/ 3309 h 3504"/>
                  <a:gd name="T22" fmla="*/ 2471 w 3434"/>
                  <a:gd name="T23" fmla="*/ 3247 h 3504"/>
                  <a:gd name="T24" fmla="*/ 2577 w 3434"/>
                  <a:gd name="T25" fmla="*/ 3371 h 3504"/>
                  <a:gd name="T26" fmla="*/ 2736 w 3434"/>
                  <a:gd name="T27" fmla="*/ 3318 h 3504"/>
                  <a:gd name="T28" fmla="*/ 2824 w 3434"/>
                  <a:gd name="T29" fmla="*/ 3424 h 3504"/>
                  <a:gd name="T30" fmla="*/ 3062 w 3434"/>
                  <a:gd name="T31" fmla="*/ 3450 h 3504"/>
                  <a:gd name="T32" fmla="*/ 3124 w 3434"/>
                  <a:gd name="T33" fmla="*/ 3247 h 3504"/>
                  <a:gd name="T34" fmla="*/ 2957 w 3434"/>
                  <a:gd name="T35" fmla="*/ 3088 h 3504"/>
                  <a:gd name="T36" fmla="*/ 2948 w 3434"/>
                  <a:gd name="T37" fmla="*/ 2885 h 3504"/>
                  <a:gd name="T38" fmla="*/ 2842 w 3434"/>
                  <a:gd name="T39" fmla="*/ 2700 h 3504"/>
                  <a:gd name="T40" fmla="*/ 2542 w 3434"/>
                  <a:gd name="T41" fmla="*/ 2577 h 3504"/>
                  <a:gd name="T42" fmla="*/ 2392 w 3434"/>
                  <a:gd name="T43" fmla="*/ 1650 h 3504"/>
                  <a:gd name="T44" fmla="*/ 2683 w 3434"/>
                  <a:gd name="T45" fmla="*/ 1606 h 3504"/>
                  <a:gd name="T46" fmla="*/ 2948 w 3434"/>
                  <a:gd name="T47" fmla="*/ 1483 h 3504"/>
                  <a:gd name="T48" fmla="*/ 3212 w 3434"/>
                  <a:gd name="T49" fmla="*/ 1500 h 3504"/>
                  <a:gd name="T50" fmla="*/ 3433 w 3434"/>
                  <a:gd name="T51" fmla="*/ 1509 h 3504"/>
                  <a:gd name="T52" fmla="*/ 3380 w 3434"/>
                  <a:gd name="T53" fmla="*/ 1306 h 3504"/>
                  <a:gd name="T54" fmla="*/ 3345 w 3434"/>
                  <a:gd name="T55" fmla="*/ 1138 h 3504"/>
                  <a:gd name="T56" fmla="*/ 3089 w 3434"/>
                  <a:gd name="T57" fmla="*/ 1103 h 3504"/>
                  <a:gd name="T58" fmla="*/ 2895 w 3434"/>
                  <a:gd name="T59" fmla="*/ 1041 h 3504"/>
                  <a:gd name="T60" fmla="*/ 2692 w 3434"/>
                  <a:gd name="T61" fmla="*/ 1041 h 3504"/>
                  <a:gd name="T62" fmla="*/ 2551 w 3434"/>
                  <a:gd name="T63" fmla="*/ 371 h 3504"/>
                  <a:gd name="T64" fmla="*/ 2295 w 3434"/>
                  <a:gd name="T65" fmla="*/ 282 h 3504"/>
                  <a:gd name="T66" fmla="*/ 2242 w 3434"/>
                  <a:gd name="T67" fmla="*/ 124 h 3504"/>
                  <a:gd name="T68" fmla="*/ 2101 w 3434"/>
                  <a:gd name="T69" fmla="*/ 97 h 3504"/>
                  <a:gd name="T70" fmla="*/ 1827 w 3434"/>
                  <a:gd name="T71" fmla="*/ 177 h 3504"/>
                  <a:gd name="T72" fmla="*/ 1553 w 3434"/>
                  <a:gd name="T73" fmla="*/ 221 h 3504"/>
                  <a:gd name="T74" fmla="*/ 1271 w 3434"/>
                  <a:gd name="T75" fmla="*/ 291 h 3504"/>
                  <a:gd name="T76" fmla="*/ 971 w 3434"/>
                  <a:gd name="T77" fmla="*/ 441 h 3504"/>
                  <a:gd name="T78" fmla="*/ 724 w 3434"/>
                  <a:gd name="T79" fmla="*/ 441 h 3504"/>
                  <a:gd name="T80" fmla="*/ 644 w 3434"/>
                  <a:gd name="T81" fmla="*/ 618 h 3504"/>
                  <a:gd name="T82" fmla="*/ 609 w 3434"/>
                  <a:gd name="T83" fmla="*/ 1033 h 3504"/>
                  <a:gd name="T84" fmla="*/ 530 w 3434"/>
                  <a:gd name="T85" fmla="*/ 1200 h 3504"/>
                  <a:gd name="T86" fmla="*/ 318 w 3434"/>
                  <a:gd name="T87" fmla="*/ 1315 h 3504"/>
                  <a:gd name="T88" fmla="*/ 53 w 3434"/>
                  <a:gd name="T89" fmla="*/ 1641 h 3504"/>
                  <a:gd name="T90" fmla="*/ 168 w 3434"/>
                  <a:gd name="T91" fmla="*/ 1791 h 3504"/>
                  <a:gd name="T92" fmla="*/ 274 w 3434"/>
                  <a:gd name="T93" fmla="*/ 1950 h 3504"/>
                  <a:gd name="T94" fmla="*/ 433 w 3434"/>
                  <a:gd name="T95" fmla="*/ 2038 h 3504"/>
                  <a:gd name="T96" fmla="*/ 627 w 3434"/>
                  <a:gd name="T97" fmla="*/ 2118 h 3504"/>
                  <a:gd name="T98" fmla="*/ 786 w 3434"/>
                  <a:gd name="T99" fmla="*/ 2118 h 3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434" h="3504">
                    <a:moveTo>
                      <a:pt x="918" y="2215"/>
                    </a:moveTo>
                    <a:lnTo>
                      <a:pt x="997" y="2206"/>
                    </a:lnTo>
                    <a:lnTo>
                      <a:pt x="1059" y="2188"/>
                    </a:lnTo>
                    <a:lnTo>
                      <a:pt x="1086" y="2233"/>
                    </a:lnTo>
                    <a:lnTo>
                      <a:pt x="1094" y="2277"/>
                    </a:lnTo>
                    <a:lnTo>
                      <a:pt x="1174" y="2294"/>
                    </a:lnTo>
                    <a:lnTo>
                      <a:pt x="1218" y="2321"/>
                    </a:lnTo>
                    <a:lnTo>
                      <a:pt x="1271" y="2294"/>
                    </a:lnTo>
                    <a:lnTo>
                      <a:pt x="1333" y="2356"/>
                    </a:lnTo>
                    <a:lnTo>
                      <a:pt x="1377" y="2400"/>
                    </a:lnTo>
                    <a:lnTo>
                      <a:pt x="1297" y="2444"/>
                    </a:lnTo>
                    <a:lnTo>
                      <a:pt x="1368" y="2497"/>
                    </a:lnTo>
                    <a:lnTo>
                      <a:pt x="1403" y="2524"/>
                    </a:lnTo>
                    <a:lnTo>
                      <a:pt x="1412" y="2594"/>
                    </a:lnTo>
                    <a:lnTo>
                      <a:pt x="1518" y="2621"/>
                    </a:lnTo>
                    <a:lnTo>
                      <a:pt x="1562" y="2577"/>
                    </a:lnTo>
                    <a:lnTo>
                      <a:pt x="1668" y="2630"/>
                    </a:lnTo>
                    <a:lnTo>
                      <a:pt x="1712" y="2612"/>
                    </a:lnTo>
                    <a:lnTo>
                      <a:pt x="1748" y="2638"/>
                    </a:lnTo>
                    <a:lnTo>
                      <a:pt x="1862" y="2647"/>
                    </a:lnTo>
                    <a:lnTo>
                      <a:pt x="1915" y="2718"/>
                    </a:lnTo>
                    <a:lnTo>
                      <a:pt x="1986" y="2744"/>
                    </a:lnTo>
                    <a:lnTo>
                      <a:pt x="2056" y="2753"/>
                    </a:lnTo>
                    <a:lnTo>
                      <a:pt x="2092" y="2691"/>
                    </a:lnTo>
                    <a:lnTo>
                      <a:pt x="2153" y="2691"/>
                    </a:lnTo>
                    <a:lnTo>
                      <a:pt x="2206" y="2709"/>
                    </a:lnTo>
                    <a:lnTo>
                      <a:pt x="2171" y="2753"/>
                    </a:lnTo>
                    <a:lnTo>
                      <a:pt x="2109" y="2797"/>
                    </a:lnTo>
                    <a:lnTo>
                      <a:pt x="2092" y="2868"/>
                    </a:lnTo>
                    <a:lnTo>
                      <a:pt x="2162" y="2859"/>
                    </a:lnTo>
                    <a:lnTo>
                      <a:pt x="2171" y="2938"/>
                    </a:lnTo>
                    <a:lnTo>
                      <a:pt x="2162" y="3009"/>
                    </a:lnTo>
                    <a:lnTo>
                      <a:pt x="2118" y="3027"/>
                    </a:lnTo>
                    <a:lnTo>
                      <a:pt x="2109" y="3071"/>
                    </a:lnTo>
                    <a:lnTo>
                      <a:pt x="2153" y="3124"/>
                    </a:lnTo>
                    <a:lnTo>
                      <a:pt x="2206" y="3168"/>
                    </a:lnTo>
                    <a:lnTo>
                      <a:pt x="2171" y="3230"/>
                    </a:lnTo>
                    <a:lnTo>
                      <a:pt x="2109" y="3256"/>
                    </a:lnTo>
                    <a:lnTo>
                      <a:pt x="2136" y="3300"/>
                    </a:lnTo>
                    <a:lnTo>
                      <a:pt x="2215" y="3300"/>
                    </a:lnTo>
                    <a:lnTo>
                      <a:pt x="2224" y="3362"/>
                    </a:lnTo>
                    <a:lnTo>
                      <a:pt x="2286" y="3406"/>
                    </a:lnTo>
                    <a:lnTo>
                      <a:pt x="2339" y="3362"/>
                    </a:lnTo>
                    <a:lnTo>
                      <a:pt x="2365" y="3309"/>
                    </a:lnTo>
                    <a:lnTo>
                      <a:pt x="2295" y="3291"/>
                    </a:lnTo>
                    <a:lnTo>
                      <a:pt x="2339" y="3256"/>
                    </a:lnTo>
                    <a:lnTo>
                      <a:pt x="2418" y="3256"/>
                    </a:lnTo>
                    <a:lnTo>
                      <a:pt x="2471" y="3247"/>
                    </a:lnTo>
                    <a:lnTo>
                      <a:pt x="2551" y="3238"/>
                    </a:lnTo>
                    <a:lnTo>
                      <a:pt x="2515" y="3291"/>
                    </a:lnTo>
                    <a:lnTo>
                      <a:pt x="2515" y="3353"/>
                    </a:lnTo>
                    <a:lnTo>
                      <a:pt x="2577" y="3371"/>
                    </a:lnTo>
                    <a:lnTo>
                      <a:pt x="2630" y="3344"/>
                    </a:lnTo>
                    <a:lnTo>
                      <a:pt x="2656" y="3309"/>
                    </a:lnTo>
                    <a:lnTo>
                      <a:pt x="2727" y="3380"/>
                    </a:lnTo>
                    <a:lnTo>
                      <a:pt x="2736" y="3318"/>
                    </a:lnTo>
                    <a:lnTo>
                      <a:pt x="2780" y="3291"/>
                    </a:lnTo>
                    <a:lnTo>
                      <a:pt x="2833" y="3336"/>
                    </a:lnTo>
                    <a:lnTo>
                      <a:pt x="2859" y="3388"/>
                    </a:lnTo>
                    <a:lnTo>
                      <a:pt x="2824" y="3424"/>
                    </a:lnTo>
                    <a:lnTo>
                      <a:pt x="2868" y="3503"/>
                    </a:lnTo>
                    <a:lnTo>
                      <a:pt x="2939" y="3433"/>
                    </a:lnTo>
                    <a:lnTo>
                      <a:pt x="3001" y="3468"/>
                    </a:lnTo>
                    <a:lnTo>
                      <a:pt x="3062" y="3450"/>
                    </a:lnTo>
                    <a:lnTo>
                      <a:pt x="3080" y="3380"/>
                    </a:lnTo>
                    <a:lnTo>
                      <a:pt x="3080" y="3336"/>
                    </a:lnTo>
                    <a:lnTo>
                      <a:pt x="3115" y="3300"/>
                    </a:lnTo>
                    <a:lnTo>
                      <a:pt x="3124" y="3247"/>
                    </a:lnTo>
                    <a:lnTo>
                      <a:pt x="3071" y="3212"/>
                    </a:lnTo>
                    <a:lnTo>
                      <a:pt x="2992" y="3185"/>
                    </a:lnTo>
                    <a:lnTo>
                      <a:pt x="3018" y="3141"/>
                    </a:lnTo>
                    <a:lnTo>
                      <a:pt x="2957" y="3088"/>
                    </a:lnTo>
                    <a:lnTo>
                      <a:pt x="2912" y="3035"/>
                    </a:lnTo>
                    <a:lnTo>
                      <a:pt x="2877" y="2974"/>
                    </a:lnTo>
                    <a:lnTo>
                      <a:pt x="2912" y="2938"/>
                    </a:lnTo>
                    <a:lnTo>
                      <a:pt x="2948" y="2885"/>
                    </a:lnTo>
                    <a:lnTo>
                      <a:pt x="2904" y="2859"/>
                    </a:lnTo>
                    <a:lnTo>
                      <a:pt x="2904" y="2797"/>
                    </a:lnTo>
                    <a:lnTo>
                      <a:pt x="2912" y="2727"/>
                    </a:lnTo>
                    <a:lnTo>
                      <a:pt x="2842" y="2700"/>
                    </a:lnTo>
                    <a:lnTo>
                      <a:pt x="2762" y="2665"/>
                    </a:lnTo>
                    <a:lnTo>
                      <a:pt x="2692" y="2621"/>
                    </a:lnTo>
                    <a:lnTo>
                      <a:pt x="2621" y="2585"/>
                    </a:lnTo>
                    <a:lnTo>
                      <a:pt x="2542" y="2577"/>
                    </a:lnTo>
                    <a:lnTo>
                      <a:pt x="2462" y="2515"/>
                    </a:lnTo>
                    <a:lnTo>
                      <a:pt x="2418" y="2435"/>
                    </a:lnTo>
                    <a:lnTo>
                      <a:pt x="2392" y="2365"/>
                    </a:lnTo>
                    <a:lnTo>
                      <a:pt x="2392" y="1650"/>
                    </a:lnTo>
                    <a:lnTo>
                      <a:pt x="2480" y="1633"/>
                    </a:lnTo>
                    <a:lnTo>
                      <a:pt x="2524" y="1597"/>
                    </a:lnTo>
                    <a:lnTo>
                      <a:pt x="2604" y="1615"/>
                    </a:lnTo>
                    <a:lnTo>
                      <a:pt x="2683" y="1606"/>
                    </a:lnTo>
                    <a:lnTo>
                      <a:pt x="2736" y="1562"/>
                    </a:lnTo>
                    <a:lnTo>
                      <a:pt x="2798" y="1518"/>
                    </a:lnTo>
                    <a:lnTo>
                      <a:pt x="2851" y="1544"/>
                    </a:lnTo>
                    <a:lnTo>
                      <a:pt x="2948" y="1483"/>
                    </a:lnTo>
                    <a:lnTo>
                      <a:pt x="2974" y="1447"/>
                    </a:lnTo>
                    <a:lnTo>
                      <a:pt x="3036" y="1456"/>
                    </a:lnTo>
                    <a:lnTo>
                      <a:pt x="3115" y="1500"/>
                    </a:lnTo>
                    <a:lnTo>
                      <a:pt x="3212" y="1500"/>
                    </a:lnTo>
                    <a:lnTo>
                      <a:pt x="3248" y="1535"/>
                    </a:lnTo>
                    <a:lnTo>
                      <a:pt x="3301" y="1553"/>
                    </a:lnTo>
                    <a:lnTo>
                      <a:pt x="3345" y="1509"/>
                    </a:lnTo>
                    <a:lnTo>
                      <a:pt x="3433" y="1509"/>
                    </a:lnTo>
                    <a:lnTo>
                      <a:pt x="3398" y="1447"/>
                    </a:lnTo>
                    <a:lnTo>
                      <a:pt x="3354" y="1403"/>
                    </a:lnTo>
                    <a:lnTo>
                      <a:pt x="3398" y="1368"/>
                    </a:lnTo>
                    <a:lnTo>
                      <a:pt x="3380" y="1306"/>
                    </a:lnTo>
                    <a:lnTo>
                      <a:pt x="3433" y="1280"/>
                    </a:lnTo>
                    <a:lnTo>
                      <a:pt x="3362" y="1244"/>
                    </a:lnTo>
                    <a:lnTo>
                      <a:pt x="3371" y="1191"/>
                    </a:lnTo>
                    <a:lnTo>
                      <a:pt x="3345" y="1138"/>
                    </a:lnTo>
                    <a:lnTo>
                      <a:pt x="3283" y="1094"/>
                    </a:lnTo>
                    <a:lnTo>
                      <a:pt x="3212" y="1077"/>
                    </a:lnTo>
                    <a:lnTo>
                      <a:pt x="3133" y="1041"/>
                    </a:lnTo>
                    <a:lnTo>
                      <a:pt x="3089" y="1103"/>
                    </a:lnTo>
                    <a:lnTo>
                      <a:pt x="3018" y="1059"/>
                    </a:lnTo>
                    <a:lnTo>
                      <a:pt x="2983" y="1094"/>
                    </a:lnTo>
                    <a:lnTo>
                      <a:pt x="2912" y="1094"/>
                    </a:lnTo>
                    <a:lnTo>
                      <a:pt x="2895" y="1041"/>
                    </a:lnTo>
                    <a:lnTo>
                      <a:pt x="2824" y="1041"/>
                    </a:lnTo>
                    <a:lnTo>
                      <a:pt x="2771" y="1077"/>
                    </a:lnTo>
                    <a:lnTo>
                      <a:pt x="2736" y="1033"/>
                    </a:lnTo>
                    <a:lnTo>
                      <a:pt x="2692" y="1041"/>
                    </a:lnTo>
                    <a:lnTo>
                      <a:pt x="2656" y="1077"/>
                    </a:lnTo>
                    <a:lnTo>
                      <a:pt x="2595" y="1085"/>
                    </a:lnTo>
                    <a:lnTo>
                      <a:pt x="2595" y="406"/>
                    </a:lnTo>
                    <a:lnTo>
                      <a:pt x="2551" y="371"/>
                    </a:lnTo>
                    <a:lnTo>
                      <a:pt x="2506" y="353"/>
                    </a:lnTo>
                    <a:lnTo>
                      <a:pt x="2409" y="362"/>
                    </a:lnTo>
                    <a:lnTo>
                      <a:pt x="2348" y="353"/>
                    </a:lnTo>
                    <a:lnTo>
                      <a:pt x="2295" y="282"/>
                    </a:lnTo>
                    <a:lnTo>
                      <a:pt x="2251" y="238"/>
                    </a:lnTo>
                    <a:lnTo>
                      <a:pt x="2189" y="212"/>
                    </a:lnTo>
                    <a:lnTo>
                      <a:pt x="2189" y="159"/>
                    </a:lnTo>
                    <a:lnTo>
                      <a:pt x="2242" y="124"/>
                    </a:lnTo>
                    <a:lnTo>
                      <a:pt x="2251" y="71"/>
                    </a:lnTo>
                    <a:lnTo>
                      <a:pt x="2242" y="0"/>
                    </a:lnTo>
                    <a:lnTo>
                      <a:pt x="2189" y="80"/>
                    </a:lnTo>
                    <a:lnTo>
                      <a:pt x="2101" y="97"/>
                    </a:lnTo>
                    <a:lnTo>
                      <a:pt x="1995" y="115"/>
                    </a:lnTo>
                    <a:lnTo>
                      <a:pt x="1942" y="115"/>
                    </a:lnTo>
                    <a:lnTo>
                      <a:pt x="1880" y="132"/>
                    </a:lnTo>
                    <a:lnTo>
                      <a:pt x="1827" y="177"/>
                    </a:lnTo>
                    <a:lnTo>
                      <a:pt x="1748" y="177"/>
                    </a:lnTo>
                    <a:lnTo>
                      <a:pt x="1695" y="203"/>
                    </a:lnTo>
                    <a:lnTo>
                      <a:pt x="1615" y="230"/>
                    </a:lnTo>
                    <a:lnTo>
                      <a:pt x="1553" y="221"/>
                    </a:lnTo>
                    <a:lnTo>
                      <a:pt x="1492" y="212"/>
                    </a:lnTo>
                    <a:lnTo>
                      <a:pt x="1412" y="230"/>
                    </a:lnTo>
                    <a:lnTo>
                      <a:pt x="1315" y="221"/>
                    </a:lnTo>
                    <a:lnTo>
                      <a:pt x="1271" y="291"/>
                    </a:lnTo>
                    <a:lnTo>
                      <a:pt x="1218" y="344"/>
                    </a:lnTo>
                    <a:lnTo>
                      <a:pt x="1130" y="344"/>
                    </a:lnTo>
                    <a:lnTo>
                      <a:pt x="1042" y="388"/>
                    </a:lnTo>
                    <a:lnTo>
                      <a:pt x="971" y="441"/>
                    </a:lnTo>
                    <a:lnTo>
                      <a:pt x="944" y="512"/>
                    </a:lnTo>
                    <a:lnTo>
                      <a:pt x="892" y="556"/>
                    </a:lnTo>
                    <a:lnTo>
                      <a:pt x="794" y="503"/>
                    </a:lnTo>
                    <a:lnTo>
                      <a:pt x="724" y="441"/>
                    </a:lnTo>
                    <a:lnTo>
                      <a:pt x="644" y="432"/>
                    </a:lnTo>
                    <a:lnTo>
                      <a:pt x="591" y="494"/>
                    </a:lnTo>
                    <a:lnTo>
                      <a:pt x="609" y="565"/>
                    </a:lnTo>
                    <a:lnTo>
                      <a:pt x="644" y="618"/>
                    </a:lnTo>
                    <a:lnTo>
                      <a:pt x="644" y="724"/>
                    </a:lnTo>
                    <a:lnTo>
                      <a:pt x="636" y="847"/>
                    </a:lnTo>
                    <a:lnTo>
                      <a:pt x="600" y="944"/>
                    </a:lnTo>
                    <a:lnTo>
                      <a:pt x="609" y="1033"/>
                    </a:lnTo>
                    <a:lnTo>
                      <a:pt x="636" y="1112"/>
                    </a:lnTo>
                    <a:lnTo>
                      <a:pt x="565" y="1103"/>
                    </a:lnTo>
                    <a:lnTo>
                      <a:pt x="539" y="1147"/>
                    </a:lnTo>
                    <a:lnTo>
                      <a:pt x="530" y="1200"/>
                    </a:lnTo>
                    <a:lnTo>
                      <a:pt x="494" y="1244"/>
                    </a:lnTo>
                    <a:lnTo>
                      <a:pt x="433" y="1280"/>
                    </a:lnTo>
                    <a:lnTo>
                      <a:pt x="380" y="1262"/>
                    </a:lnTo>
                    <a:lnTo>
                      <a:pt x="318" y="1315"/>
                    </a:lnTo>
                    <a:lnTo>
                      <a:pt x="327" y="1385"/>
                    </a:lnTo>
                    <a:lnTo>
                      <a:pt x="62" y="1597"/>
                    </a:lnTo>
                    <a:lnTo>
                      <a:pt x="0" y="1641"/>
                    </a:lnTo>
                    <a:lnTo>
                      <a:pt x="53" y="1641"/>
                    </a:lnTo>
                    <a:lnTo>
                      <a:pt x="62" y="1703"/>
                    </a:lnTo>
                    <a:lnTo>
                      <a:pt x="97" y="1738"/>
                    </a:lnTo>
                    <a:lnTo>
                      <a:pt x="141" y="1721"/>
                    </a:lnTo>
                    <a:lnTo>
                      <a:pt x="168" y="1791"/>
                    </a:lnTo>
                    <a:lnTo>
                      <a:pt x="168" y="1844"/>
                    </a:lnTo>
                    <a:lnTo>
                      <a:pt x="230" y="1827"/>
                    </a:lnTo>
                    <a:lnTo>
                      <a:pt x="256" y="1888"/>
                    </a:lnTo>
                    <a:lnTo>
                      <a:pt x="274" y="1950"/>
                    </a:lnTo>
                    <a:lnTo>
                      <a:pt x="327" y="1941"/>
                    </a:lnTo>
                    <a:lnTo>
                      <a:pt x="362" y="1985"/>
                    </a:lnTo>
                    <a:lnTo>
                      <a:pt x="406" y="1994"/>
                    </a:lnTo>
                    <a:lnTo>
                      <a:pt x="433" y="2038"/>
                    </a:lnTo>
                    <a:lnTo>
                      <a:pt x="477" y="2083"/>
                    </a:lnTo>
                    <a:lnTo>
                      <a:pt x="530" y="2109"/>
                    </a:lnTo>
                    <a:lnTo>
                      <a:pt x="583" y="2100"/>
                    </a:lnTo>
                    <a:lnTo>
                      <a:pt x="627" y="2118"/>
                    </a:lnTo>
                    <a:lnTo>
                      <a:pt x="662" y="2144"/>
                    </a:lnTo>
                    <a:lnTo>
                      <a:pt x="706" y="2118"/>
                    </a:lnTo>
                    <a:lnTo>
                      <a:pt x="741" y="2144"/>
                    </a:lnTo>
                    <a:lnTo>
                      <a:pt x="786" y="2118"/>
                    </a:lnTo>
                    <a:lnTo>
                      <a:pt x="839" y="2127"/>
                    </a:lnTo>
                    <a:lnTo>
                      <a:pt x="865" y="2171"/>
                    </a:lnTo>
                    <a:lnTo>
                      <a:pt x="918" y="2215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97" name="Freeform 30">
                <a:extLst>
                  <a:ext uri="{FF2B5EF4-FFF2-40B4-BE49-F238E27FC236}">
                    <a16:creationId xmlns:a16="http://schemas.microsoft.com/office/drawing/2014/main" id="{5DB61EAB-9E42-4895-81D0-1BA871F33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8662" y="4833937"/>
                <a:ext cx="2109788" cy="1581150"/>
              </a:xfrm>
              <a:custGeom>
                <a:avLst/>
                <a:gdLst>
                  <a:gd name="T0" fmla="*/ 803 w 5859"/>
                  <a:gd name="T1" fmla="*/ 670 h 4394"/>
                  <a:gd name="T2" fmla="*/ 1015 w 5859"/>
                  <a:gd name="T3" fmla="*/ 759 h 4394"/>
                  <a:gd name="T4" fmla="*/ 1332 w 5859"/>
                  <a:gd name="T5" fmla="*/ 820 h 4394"/>
                  <a:gd name="T6" fmla="*/ 1658 w 5859"/>
                  <a:gd name="T7" fmla="*/ 785 h 4394"/>
                  <a:gd name="T8" fmla="*/ 1949 w 5859"/>
                  <a:gd name="T9" fmla="*/ 812 h 4394"/>
                  <a:gd name="T10" fmla="*/ 2258 w 5859"/>
                  <a:gd name="T11" fmla="*/ 794 h 4394"/>
                  <a:gd name="T12" fmla="*/ 2532 w 5859"/>
                  <a:gd name="T13" fmla="*/ 776 h 4394"/>
                  <a:gd name="T14" fmla="*/ 2743 w 5859"/>
                  <a:gd name="T15" fmla="*/ 520 h 4394"/>
                  <a:gd name="T16" fmla="*/ 3052 w 5859"/>
                  <a:gd name="T17" fmla="*/ 414 h 4394"/>
                  <a:gd name="T18" fmla="*/ 3238 w 5859"/>
                  <a:gd name="T19" fmla="*/ 150 h 4394"/>
                  <a:gd name="T20" fmla="*/ 3564 w 5859"/>
                  <a:gd name="T21" fmla="*/ 0 h 4394"/>
                  <a:gd name="T22" fmla="*/ 3793 w 5859"/>
                  <a:gd name="T23" fmla="*/ 106 h 4394"/>
                  <a:gd name="T24" fmla="*/ 4076 w 5859"/>
                  <a:gd name="T25" fmla="*/ 229 h 4394"/>
                  <a:gd name="T26" fmla="*/ 4217 w 5859"/>
                  <a:gd name="T27" fmla="*/ 450 h 4394"/>
                  <a:gd name="T28" fmla="*/ 4561 w 5859"/>
                  <a:gd name="T29" fmla="*/ 476 h 4394"/>
                  <a:gd name="T30" fmla="*/ 4852 w 5859"/>
                  <a:gd name="T31" fmla="*/ 520 h 4394"/>
                  <a:gd name="T32" fmla="*/ 4861 w 5859"/>
                  <a:gd name="T33" fmla="*/ 688 h 4394"/>
                  <a:gd name="T34" fmla="*/ 4852 w 5859"/>
                  <a:gd name="T35" fmla="*/ 953 h 4394"/>
                  <a:gd name="T36" fmla="*/ 4914 w 5859"/>
                  <a:gd name="T37" fmla="*/ 1129 h 4394"/>
                  <a:gd name="T38" fmla="*/ 4994 w 5859"/>
                  <a:gd name="T39" fmla="*/ 1120 h 4394"/>
                  <a:gd name="T40" fmla="*/ 5214 w 5859"/>
                  <a:gd name="T41" fmla="*/ 1120 h 4394"/>
                  <a:gd name="T42" fmla="*/ 5426 w 5859"/>
                  <a:gd name="T43" fmla="*/ 1209 h 4394"/>
                  <a:gd name="T44" fmla="*/ 5523 w 5859"/>
                  <a:gd name="T45" fmla="*/ 1253 h 4394"/>
                  <a:gd name="T46" fmla="*/ 5779 w 5859"/>
                  <a:gd name="T47" fmla="*/ 1209 h 4394"/>
                  <a:gd name="T48" fmla="*/ 5814 w 5859"/>
                  <a:gd name="T49" fmla="*/ 1367 h 4394"/>
                  <a:gd name="T50" fmla="*/ 5250 w 5859"/>
                  <a:gd name="T51" fmla="*/ 4393 h 4394"/>
                  <a:gd name="T52" fmla="*/ 5100 w 5859"/>
                  <a:gd name="T53" fmla="*/ 4146 h 4394"/>
                  <a:gd name="T54" fmla="*/ 4861 w 5859"/>
                  <a:gd name="T55" fmla="*/ 3961 h 4394"/>
                  <a:gd name="T56" fmla="*/ 4508 w 5859"/>
                  <a:gd name="T57" fmla="*/ 4014 h 4394"/>
                  <a:gd name="T58" fmla="*/ 4994 w 5859"/>
                  <a:gd name="T59" fmla="*/ 2866 h 4394"/>
                  <a:gd name="T60" fmla="*/ 4817 w 5859"/>
                  <a:gd name="T61" fmla="*/ 2743 h 4394"/>
                  <a:gd name="T62" fmla="*/ 4658 w 5859"/>
                  <a:gd name="T63" fmla="*/ 2619 h 4394"/>
                  <a:gd name="T64" fmla="*/ 4455 w 5859"/>
                  <a:gd name="T65" fmla="*/ 2593 h 4394"/>
                  <a:gd name="T66" fmla="*/ 4226 w 5859"/>
                  <a:gd name="T67" fmla="*/ 2452 h 4394"/>
                  <a:gd name="T68" fmla="*/ 3952 w 5859"/>
                  <a:gd name="T69" fmla="*/ 2469 h 4394"/>
                  <a:gd name="T70" fmla="*/ 3732 w 5859"/>
                  <a:gd name="T71" fmla="*/ 2575 h 4394"/>
                  <a:gd name="T72" fmla="*/ 3467 w 5859"/>
                  <a:gd name="T73" fmla="*/ 2593 h 4394"/>
                  <a:gd name="T74" fmla="*/ 3193 w 5859"/>
                  <a:gd name="T75" fmla="*/ 2381 h 4394"/>
                  <a:gd name="T76" fmla="*/ 2982 w 5859"/>
                  <a:gd name="T77" fmla="*/ 2566 h 4394"/>
                  <a:gd name="T78" fmla="*/ 2690 w 5859"/>
                  <a:gd name="T79" fmla="*/ 2716 h 4394"/>
                  <a:gd name="T80" fmla="*/ 2346 w 5859"/>
                  <a:gd name="T81" fmla="*/ 2708 h 4394"/>
                  <a:gd name="T82" fmla="*/ 2073 w 5859"/>
                  <a:gd name="T83" fmla="*/ 2769 h 4394"/>
                  <a:gd name="T84" fmla="*/ 1764 w 5859"/>
                  <a:gd name="T85" fmla="*/ 2725 h 4394"/>
                  <a:gd name="T86" fmla="*/ 1526 w 5859"/>
                  <a:gd name="T87" fmla="*/ 2611 h 4394"/>
                  <a:gd name="T88" fmla="*/ 1578 w 5859"/>
                  <a:gd name="T89" fmla="*/ 2399 h 4394"/>
                  <a:gd name="T90" fmla="*/ 1517 w 5859"/>
                  <a:gd name="T91" fmla="*/ 2187 h 4394"/>
                  <a:gd name="T92" fmla="*/ 1368 w 5859"/>
                  <a:gd name="T93" fmla="*/ 2108 h 4394"/>
                  <a:gd name="T94" fmla="*/ 1094 w 5859"/>
                  <a:gd name="T95" fmla="*/ 2072 h 4394"/>
                  <a:gd name="T96" fmla="*/ 1121 w 5859"/>
                  <a:gd name="T97" fmla="*/ 1843 h 4394"/>
                  <a:gd name="T98" fmla="*/ 971 w 5859"/>
                  <a:gd name="T99" fmla="*/ 1649 h 4394"/>
                  <a:gd name="T100" fmla="*/ 582 w 5859"/>
                  <a:gd name="T101" fmla="*/ 1473 h 4394"/>
                  <a:gd name="T102" fmla="*/ 326 w 5859"/>
                  <a:gd name="T103" fmla="*/ 1350 h 4394"/>
                  <a:gd name="T104" fmla="*/ 123 w 5859"/>
                  <a:gd name="T105" fmla="*/ 1209 h 4394"/>
                  <a:gd name="T106" fmla="*/ 62 w 5859"/>
                  <a:gd name="T107" fmla="*/ 997 h 4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59" h="4394">
                    <a:moveTo>
                      <a:pt x="0" y="856"/>
                    </a:moveTo>
                    <a:lnTo>
                      <a:pt x="600" y="662"/>
                    </a:lnTo>
                    <a:lnTo>
                      <a:pt x="688" y="679"/>
                    </a:lnTo>
                    <a:lnTo>
                      <a:pt x="741" y="653"/>
                    </a:lnTo>
                    <a:lnTo>
                      <a:pt x="803" y="670"/>
                    </a:lnTo>
                    <a:lnTo>
                      <a:pt x="865" y="670"/>
                    </a:lnTo>
                    <a:lnTo>
                      <a:pt x="865" y="714"/>
                    </a:lnTo>
                    <a:lnTo>
                      <a:pt x="953" y="714"/>
                    </a:lnTo>
                    <a:lnTo>
                      <a:pt x="953" y="785"/>
                    </a:lnTo>
                    <a:lnTo>
                      <a:pt x="1015" y="759"/>
                    </a:lnTo>
                    <a:lnTo>
                      <a:pt x="1068" y="803"/>
                    </a:lnTo>
                    <a:lnTo>
                      <a:pt x="1129" y="785"/>
                    </a:lnTo>
                    <a:lnTo>
                      <a:pt x="1209" y="759"/>
                    </a:lnTo>
                    <a:lnTo>
                      <a:pt x="1262" y="794"/>
                    </a:lnTo>
                    <a:lnTo>
                      <a:pt x="1332" y="820"/>
                    </a:lnTo>
                    <a:lnTo>
                      <a:pt x="1421" y="873"/>
                    </a:lnTo>
                    <a:lnTo>
                      <a:pt x="1508" y="847"/>
                    </a:lnTo>
                    <a:lnTo>
                      <a:pt x="1552" y="803"/>
                    </a:lnTo>
                    <a:lnTo>
                      <a:pt x="1587" y="759"/>
                    </a:lnTo>
                    <a:lnTo>
                      <a:pt x="1658" y="785"/>
                    </a:lnTo>
                    <a:lnTo>
                      <a:pt x="1720" y="838"/>
                    </a:lnTo>
                    <a:lnTo>
                      <a:pt x="1790" y="864"/>
                    </a:lnTo>
                    <a:lnTo>
                      <a:pt x="1843" y="847"/>
                    </a:lnTo>
                    <a:lnTo>
                      <a:pt x="1887" y="794"/>
                    </a:lnTo>
                    <a:lnTo>
                      <a:pt x="1949" y="812"/>
                    </a:lnTo>
                    <a:lnTo>
                      <a:pt x="2029" y="856"/>
                    </a:lnTo>
                    <a:lnTo>
                      <a:pt x="2099" y="917"/>
                    </a:lnTo>
                    <a:lnTo>
                      <a:pt x="2161" y="926"/>
                    </a:lnTo>
                    <a:lnTo>
                      <a:pt x="2214" y="864"/>
                    </a:lnTo>
                    <a:lnTo>
                      <a:pt x="2258" y="794"/>
                    </a:lnTo>
                    <a:lnTo>
                      <a:pt x="2302" y="776"/>
                    </a:lnTo>
                    <a:lnTo>
                      <a:pt x="2355" y="829"/>
                    </a:lnTo>
                    <a:lnTo>
                      <a:pt x="2408" y="847"/>
                    </a:lnTo>
                    <a:lnTo>
                      <a:pt x="2479" y="856"/>
                    </a:lnTo>
                    <a:lnTo>
                      <a:pt x="2532" y="776"/>
                    </a:lnTo>
                    <a:lnTo>
                      <a:pt x="2576" y="714"/>
                    </a:lnTo>
                    <a:lnTo>
                      <a:pt x="2584" y="644"/>
                    </a:lnTo>
                    <a:lnTo>
                      <a:pt x="2611" y="573"/>
                    </a:lnTo>
                    <a:lnTo>
                      <a:pt x="2682" y="538"/>
                    </a:lnTo>
                    <a:lnTo>
                      <a:pt x="2743" y="520"/>
                    </a:lnTo>
                    <a:lnTo>
                      <a:pt x="2761" y="450"/>
                    </a:lnTo>
                    <a:lnTo>
                      <a:pt x="2796" y="406"/>
                    </a:lnTo>
                    <a:lnTo>
                      <a:pt x="2885" y="432"/>
                    </a:lnTo>
                    <a:lnTo>
                      <a:pt x="2964" y="450"/>
                    </a:lnTo>
                    <a:lnTo>
                      <a:pt x="3052" y="414"/>
                    </a:lnTo>
                    <a:lnTo>
                      <a:pt x="3079" y="335"/>
                    </a:lnTo>
                    <a:lnTo>
                      <a:pt x="3105" y="273"/>
                    </a:lnTo>
                    <a:lnTo>
                      <a:pt x="3149" y="238"/>
                    </a:lnTo>
                    <a:lnTo>
                      <a:pt x="3211" y="212"/>
                    </a:lnTo>
                    <a:lnTo>
                      <a:pt x="3238" y="150"/>
                    </a:lnTo>
                    <a:lnTo>
                      <a:pt x="3264" y="123"/>
                    </a:lnTo>
                    <a:lnTo>
                      <a:pt x="3352" y="97"/>
                    </a:lnTo>
                    <a:lnTo>
                      <a:pt x="3485" y="97"/>
                    </a:lnTo>
                    <a:lnTo>
                      <a:pt x="3555" y="70"/>
                    </a:lnTo>
                    <a:lnTo>
                      <a:pt x="3564" y="0"/>
                    </a:lnTo>
                    <a:lnTo>
                      <a:pt x="3617" y="44"/>
                    </a:lnTo>
                    <a:lnTo>
                      <a:pt x="3696" y="35"/>
                    </a:lnTo>
                    <a:lnTo>
                      <a:pt x="3758" y="17"/>
                    </a:lnTo>
                    <a:lnTo>
                      <a:pt x="3785" y="62"/>
                    </a:lnTo>
                    <a:lnTo>
                      <a:pt x="3793" y="106"/>
                    </a:lnTo>
                    <a:lnTo>
                      <a:pt x="3873" y="123"/>
                    </a:lnTo>
                    <a:lnTo>
                      <a:pt x="3917" y="150"/>
                    </a:lnTo>
                    <a:lnTo>
                      <a:pt x="3970" y="123"/>
                    </a:lnTo>
                    <a:lnTo>
                      <a:pt x="4032" y="185"/>
                    </a:lnTo>
                    <a:lnTo>
                      <a:pt x="4076" y="229"/>
                    </a:lnTo>
                    <a:lnTo>
                      <a:pt x="3996" y="273"/>
                    </a:lnTo>
                    <a:lnTo>
                      <a:pt x="4067" y="326"/>
                    </a:lnTo>
                    <a:lnTo>
                      <a:pt x="4102" y="353"/>
                    </a:lnTo>
                    <a:lnTo>
                      <a:pt x="4111" y="423"/>
                    </a:lnTo>
                    <a:lnTo>
                      <a:pt x="4217" y="450"/>
                    </a:lnTo>
                    <a:lnTo>
                      <a:pt x="4261" y="406"/>
                    </a:lnTo>
                    <a:lnTo>
                      <a:pt x="4367" y="459"/>
                    </a:lnTo>
                    <a:lnTo>
                      <a:pt x="4411" y="441"/>
                    </a:lnTo>
                    <a:lnTo>
                      <a:pt x="4447" y="467"/>
                    </a:lnTo>
                    <a:lnTo>
                      <a:pt x="4561" y="476"/>
                    </a:lnTo>
                    <a:lnTo>
                      <a:pt x="4614" y="547"/>
                    </a:lnTo>
                    <a:lnTo>
                      <a:pt x="4685" y="573"/>
                    </a:lnTo>
                    <a:lnTo>
                      <a:pt x="4755" y="582"/>
                    </a:lnTo>
                    <a:lnTo>
                      <a:pt x="4791" y="520"/>
                    </a:lnTo>
                    <a:lnTo>
                      <a:pt x="4852" y="520"/>
                    </a:lnTo>
                    <a:lnTo>
                      <a:pt x="4905" y="538"/>
                    </a:lnTo>
                    <a:lnTo>
                      <a:pt x="4870" y="582"/>
                    </a:lnTo>
                    <a:lnTo>
                      <a:pt x="4808" y="626"/>
                    </a:lnTo>
                    <a:lnTo>
                      <a:pt x="4791" y="697"/>
                    </a:lnTo>
                    <a:lnTo>
                      <a:pt x="4861" y="688"/>
                    </a:lnTo>
                    <a:lnTo>
                      <a:pt x="4870" y="767"/>
                    </a:lnTo>
                    <a:lnTo>
                      <a:pt x="4861" y="838"/>
                    </a:lnTo>
                    <a:lnTo>
                      <a:pt x="4817" y="856"/>
                    </a:lnTo>
                    <a:lnTo>
                      <a:pt x="4808" y="900"/>
                    </a:lnTo>
                    <a:lnTo>
                      <a:pt x="4852" y="953"/>
                    </a:lnTo>
                    <a:lnTo>
                      <a:pt x="4905" y="997"/>
                    </a:lnTo>
                    <a:lnTo>
                      <a:pt x="4870" y="1059"/>
                    </a:lnTo>
                    <a:lnTo>
                      <a:pt x="4808" y="1085"/>
                    </a:lnTo>
                    <a:lnTo>
                      <a:pt x="4835" y="1129"/>
                    </a:lnTo>
                    <a:lnTo>
                      <a:pt x="4914" y="1129"/>
                    </a:lnTo>
                    <a:lnTo>
                      <a:pt x="4923" y="1191"/>
                    </a:lnTo>
                    <a:lnTo>
                      <a:pt x="4985" y="1235"/>
                    </a:lnTo>
                    <a:lnTo>
                      <a:pt x="5038" y="1191"/>
                    </a:lnTo>
                    <a:lnTo>
                      <a:pt x="5064" y="1138"/>
                    </a:lnTo>
                    <a:lnTo>
                      <a:pt x="4994" y="1120"/>
                    </a:lnTo>
                    <a:lnTo>
                      <a:pt x="5038" y="1085"/>
                    </a:lnTo>
                    <a:lnTo>
                      <a:pt x="5117" y="1085"/>
                    </a:lnTo>
                    <a:lnTo>
                      <a:pt x="5170" y="1076"/>
                    </a:lnTo>
                    <a:lnTo>
                      <a:pt x="5250" y="1067"/>
                    </a:lnTo>
                    <a:lnTo>
                      <a:pt x="5214" y="1120"/>
                    </a:lnTo>
                    <a:lnTo>
                      <a:pt x="5214" y="1182"/>
                    </a:lnTo>
                    <a:lnTo>
                      <a:pt x="5276" y="1200"/>
                    </a:lnTo>
                    <a:lnTo>
                      <a:pt x="5329" y="1173"/>
                    </a:lnTo>
                    <a:lnTo>
                      <a:pt x="5355" y="1138"/>
                    </a:lnTo>
                    <a:lnTo>
                      <a:pt x="5426" y="1209"/>
                    </a:lnTo>
                    <a:lnTo>
                      <a:pt x="5435" y="1147"/>
                    </a:lnTo>
                    <a:lnTo>
                      <a:pt x="5479" y="1120"/>
                    </a:lnTo>
                    <a:lnTo>
                      <a:pt x="5532" y="1165"/>
                    </a:lnTo>
                    <a:lnTo>
                      <a:pt x="5558" y="1217"/>
                    </a:lnTo>
                    <a:lnTo>
                      <a:pt x="5523" y="1253"/>
                    </a:lnTo>
                    <a:lnTo>
                      <a:pt x="5567" y="1332"/>
                    </a:lnTo>
                    <a:lnTo>
                      <a:pt x="5638" y="1262"/>
                    </a:lnTo>
                    <a:lnTo>
                      <a:pt x="5700" y="1297"/>
                    </a:lnTo>
                    <a:lnTo>
                      <a:pt x="5761" y="1279"/>
                    </a:lnTo>
                    <a:lnTo>
                      <a:pt x="5779" y="1209"/>
                    </a:lnTo>
                    <a:lnTo>
                      <a:pt x="5779" y="1165"/>
                    </a:lnTo>
                    <a:lnTo>
                      <a:pt x="5814" y="1129"/>
                    </a:lnTo>
                    <a:lnTo>
                      <a:pt x="5858" y="1182"/>
                    </a:lnTo>
                    <a:lnTo>
                      <a:pt x="5823" y="1279"/>
                    </a:lnTo>
                    <a:lnTo>
                      <a:pt x="5814" y="1367"/>
                    </a:lnTo>
                    <a:lnTo>
                      <a:pt x="5841" y="1429"/>
                    </a:lnTo>
                    <a:lnTo>
                      <a:pt x="5814" y="1500"/>
                    </a:lnTo>
                    <a:lnTo>
                      <a:pt x="5788" y="1587"/>
                    </a:lnTo>
                    <a:lnTo>
                      <a:pt x="5797" y="1640"/>
                    </a:lnTo>
                    <a:lnTo>
                      <a:pt x="5250" y="4393"/>
                    </a:lnTo>
                    <a:lnTo>
                      <a:pt x="5197" y="4358"/>
                    </a:lnTo>
                    <a:lnTo>
                      <a:pt x="5170" y="4287"/>
                    </a:lnTo>
                    <a:lnTo>
                      <a:pt x="5117" y="4261"/>
                    </a:lnTo>
                    <a:lnTo>
                      <a:pt x="5100" y="4208"/>
                    </a:lnTo>
                    <a:lnTo>
                      <a:pt x="5100" y="4146"/>
                    </a:lnTo>
                    <a:lnTo>
                      <a:pt x="5064" y="4102"/>
                    </a:lnTo>
                    <a:lnTo>
                      <a:pt x="4985" y="4084"/>
                    </a:lnTo>
                    <a:lnTo>
                      <a:pt x="4941" y="4058"/>
                    </a:lnTo>
                    <a:lnTo>
                      <a:pt x="4888" y="4005"/>
                    </a:lnTo>
                    <a:lnTo>
                      <a:pt x="4861" y="3961"/>
                    </a:lnTo>
                    <a:lnTo>
                      <a:pt x="4782" y="3934"/>
                    </a:lnTo>
                    <a:lnTo>
                      <a:pt x="4729" y="3987"/>
                    </a:lnTo>
                    <a:lnTo>
                      <a:pt x="4676" y="4040"/>
                    </a:lnTo>
                    <a:lnTo>
                      <a:pt x="4579" y="4014"/>
                    </a:lnTo>
                    <a:lnTo>
                      <a:pt x="4508" y="4014"/>
                    </a:lnTo>
                    <a:lnTo>
                      <a:pt x="4411" y="4022"/>
                    </a:lnTo>
                    <a:lnTo>
                      <a:pt x="4341" y="4005"/>
                    </a:lnTo>
                    <a:lnTo>
                      <a:pt x="5108" y="2911"/>
                    </a:lnTo>
                    <a:lnTo>
                      <a:pt x="5082" y="2805"/>
                    </a:lnTo>
                    <a:lnTo>
                      <a:pt x="4994" y="2866"/>
                    </a:lnTo>
                    <a:lnTo>
                      <a:pt x="4994" y="2796"/>
                    </a:lnTo>
                    <a:lnTo>
                      <a:pt x="4932" y="2805"/>
                    </a:lnTo>
                    <a:lnTo>
                      <a:pt x="4923" y="2752"/>
                    </a:lnTo>
                    <a:lnTo>
                      <a:pt x="4905" y="2699"/>
                    </a:lnTo>
                    <a:lnTo>
                      <a:pt x="4817" y="2743"/>
                    </a:lnTo>
                    <a:lnTo>
                      <a:pt x="4764" y="2725"/>
                    </a:lnTo>
                    <a:lnTo>
                      <a:pt x="4817" y="2681"/>
                    </a:lnTo>
                    <a:lnTo>
                      <a:pt x="4764" y="2664"/>
                    </a:lnTo>
                    <a:lnTo>
                      <a:pt x="4702" y="2690"/>
                    </a:lnTo>
                    <a:lnTo>
                      <a:pt x="4658" y="2619"/>
                    </a:lnTo>
                    <a:lnTo>
                      <a:pt x="4614" y="2646"/>
                    </a:lnTo>
                    <a:lnTo>
                      <a:pt x="4552" y="2602"/>
                    </a:lnTo>
                    <a:lnTo>
                      <a:pt x="4535" y="2664"/>
                    </a:lnTo>
                    <a:lnTo>
                      <a:pt x="4464" y="2655"/>
                    </a:lnTo>
                    <a:lnTo>
                      <a:pt x="4455" y="2593"/>
                    </a:lnTo>
                    <a:lnTo>
                      <a:pt x="4429" y="2540"/>
                    </a:lnTo>
                    <a:lnTo>
                      <a:pt x="4349" y="2531"/>
                    </a:lnTo>
                    <a:lnTo>
                      <a:pt x="4296" y="2487"/>
                    </a:lnTo>
                    <a:lnTo>
                      <a:pt x="4235" y="2496"/>
                    </a:lnTo>
                    <a:lnTo>
                      <a:pt x="4226" y="2452"/>
                    </a:lnTo>
                    <a:lnTo>
                      <a:pt x="4164" y="2408"/>
                    </a:lnTo>
                    <a:lnTo>
                      <a:pt x="4102" y="2434"/>
                    </a:lnTo>
                    <a:lnTo>
                      <a:pt x="4032" y="2399"/>
                    </a:lnTo>
                    <a:lnTo>
                      <a:pt x="4041" y="2487"/>
                    </a:lnTo>
                    <a:lnTo>
                      <a:pt x="3952" y="2469"/>
                    </a:lnTo>
                    <a:lnTo>
                      <a:pt x="3882" y="2461"/>
                    </a:lnTo>
                    <a:lnTo>
                      <a:pt x="3873" y="2514"/>
                    </a:lnTo>
                    <a:lnTo>
                      <a:pt x="3846" y="2575"/>
                    </a:lnTo>
                    <a:lnTo>
                      <a:pt x="3776" y="2593"/>
                    </a:lnTo>
                    <a:lnTo>
                      <a:pt x="3732" y="2575"/>
                    </a:lnTo>
                    <a:lnTo>
                      <a:pt x="3652" y="2602"/>
                    </a:lnTo>
                    <a:lnTo>
                      <a:pt x="3599" y="2611"/>
                    </a:lnTo>
                    <a:lnTo>
                      <a:pt x="3538" y="2558"/>
                    </a:lnTo>
                    <a:lnTo>
                      <a:pt x="3502" y="2487"/>
                    </a:lnTo>
                    <a:lnTo>
                      <a:pt x="3467" y="2593"/>
                    </a:lnTo>
                    <a:lnTo>
                      <a:pt x="3440" y="2478"/>
                    </a:lnTo>
                    <a:lnTo>
                      <a:pt x="3352" y="2461"/>
                    </a:lnTo>
                    <a:lnTo>
                      <a:pt x="3308" y="2434"/>
                    </a:lnTo>
                    <a:lnTo>
                      <a:pt x="3202" y="2452"/>
                    </a:lnTo>
                    <a:lnTo>
                      <a:pt x="3193" y="2381"/>
                    </a:lnTo>
                    <a:lnTo>
                      <a:pt x="3132" y="2408"/>
                    </a:lnTo>
                    <a:lnTo>
                      <a:pt x="3070" y="2425"/>
                    </a:lnTo>
                    <a:lnTo>
                      <a:pt x="3043" y="2496"/>
                    </a:lnTo>
                    <a:lnTo>
                      <a:pt x="3035" y="2549"/>
                    </a:lnTo>
                    <a:lnTo>
                      <a:pt x="2982" y="2566"/>
                    </a:lnTo>
                    <a:lnTo>
                      <a:pt x="2973" y="2611"/>
                    </a:lnTo>
                    <a:lnTo>
                      <a:pt x="2902" y="2611"/>
                    </a:lnTo>
                    <a:lnTo>
                      <a:pt x="2814" y="2593"/>
                    </a:lnTo>
                    <a:lnTo>
                      <a:pt x="2752" y="2646"/>
                    </a:lnTo>
                    <a:lnTo>
                      <a:pt x="2690" y="2716"/>
                    </a:lnTo>
                    <a:lnTo>
                      <a:pt x="2637" y="2708"/>
                    </a:lnTo>
                    <a:lnTo>
                      <a:pt x="2567" y="2734"/>
                    </a:lnTo>
                    <a:lnTo>
                      <a:pt x="2496" y="2752"/>
                    </a:lnTo>
                    <a:lnTo>
                      <a:pt x="2434" y="2716"/>
                    </a:lnTo>
                    <a:lnTo>
                      <a:pt x="2346" y="2708"/>
                    </a:lnTo>
                    <a:lnTo>
                      <a:pt x="2267" y="2725"/>
                    </a:lnTo>
                    <a:lnTo>
                      <a:pt x="2205" y="2699"/>
                    </a:lnTo>
                    <a:lnTo>
                      <a:pt x="2152" y="2672"/>
                    </a:lnTo>
                    <a:lnTo>
                      <a:pt x="2117" y="2725"/>
                    </a:lnTo>
                    <a:lnTo>
                      <a:pt x="2073" y="2769"/>
                    </a:lnTo>
                    <a:lnTo>
                      <a:pt x="2037" y="2699"/>
                    </a:lnTo>
                    <a:lnTo>
                      <a:pt x="2011" y="2752"/>
                    </a:lnTo>
                    <a:lnTo>
                      <a:pt x="1896" y="2761"/>
                    </a:lnTo>
                    <a:lnTo>
                      <a:pt x="1799" y="2778"/>
                    </a:lnTo>
                    <a:lnTo>
                      <a:pt x="1764" y="2725"/>
                    </a:lnTo>
                    <a:lnTo>
                      <a:pt x="1764" y="2690"/>
                    </a:lnTo>
                    <a:lnTo>
                      <a:pt x="1711" y="2672"/>
                    </a:lnTo>
                    <a:lnTo>
                      <a:pt x="1631" y="2672"/>
                    </a:lnTo>
                    <a:lnTo>
                      <a:pt x="1552" y="2646"/>
                    </a:lnTo>
                    <a:lnTo>
                      <a:pt x="1526" y="2611"/>
                    </a:lnTo>
                    <a:lnTo>
                      <a:pt x="1491" y="2540"/>
                    </a:lnTo>
                    <a:lnTo>
                      <a:pt x="1543" y="2522"/>
                    </a:lnTo>
                    <a:lnTo>
                      <a:pt x="1570" y="2478"/>
                    </a:lnTo>
                    <a:lnTo>
                      <a:pt x="1623" y="2443"/>
                    </a:lnTo>
                    <a:lnTo>
                      <a:pt x="1578" y="2399"/>
                    </a:lnTo>
                    <a:lnTo>
                      <a:pt x="1614" y="2372"/>
                    </a:lnTo>
                    <a:lnTo>
                      <a:pt x="1561" y="2319"/>
                    </a:lnTo>
                    <a:lnTo>
                      <a:pt x="1570" y="2258"/>
                    </a:lnTo>
                    <a:lnTo>
                      <a:pt x="1570" y="2205"/>
                    </a:lnTo>
                    <a:lnTo>
                      <a:pt x="1517" y="2187"/>
                    </a:lnTo>
                    <a:lnTo>
                      <a:pt x="1517" y="2134"/>
                    </a:lnTo>
                    <a:lnTo>
                      <a:pt x="1456" y="2143"/>
                    </a:lnTo>
                    <a:lnTo>
                      <a:pt x="1447" y="2081"/>
                    </a:lnTo>
                    <a:lnTo>
                      <a:pt x="1421" y="2134"/>
                    </a:lnTo>
                    <a:lnTo>
                      <a:pt x="1368" y="2108"/>
                    </a:lnTo>
                    <a:lnTo>
                      <a:pt x="1324" y="2143"/>
                    </a:lnTo>
                    <a:lnTo>
                      <a:pt x="1244" y="2143"/>
                    </a:lnTo>
                    <a:lnTo>
                      <a:pt x="1191" y="2125"/>
                    </a:lnTo>
                    <a:lnTo>
                      <a:pt x="1147" y="2072"/>
                    </a:lnTo>
                    <a:lnTo>
                      <a:pt x="1094" y="2072"/>
                    </a:lnTo>
                    <a:lnTo>
                      <a:pt x="1050" y="2019"/>
                    </a:lnTo>
                    <a:lnTo>
                      <a:pt x="1068" y="1958"/>
                    </a:lnTo>
                    <a:lnTo>
                      <a:pt x="1138" y="1914"/>
                    </a:lnTo>
                    <a:lnTo>
                      <a:pt x="1076" y="1896"/>
                    </a:lnTo>
                    <a:lnTo>
                      <a:pt x="1121" y="1843"/>
                    </a:lnTo>
                    <a:lnTo>
                      <a:pt x="1059" y="1808"/>
                    </a:lnTo>
                    <a:lnTo>
                      <a:pt x="1015" y="1772"/>
                    </a:lnTo>
                    <a:lnTo>
                      <a:pt x="1032" y="1737"/>
                    </a:lnTo>
                    <a:lnTo>
                      <a:pt x="979" y="1702"/>
                    </a:lnTo>
                    <a:lnTo>
                      <a:pt x="971" y="1649"/>
                    </a:lnTo>
                    <a:lnTo>
                      <a:pt x="909" y="1605"/>
                    </a:lnTo>
                    <a:lnTo>
                      <a:pt x="873" y="1578"/>
                    </a:lnTo>
                    <a:lnTo>
                      <a:pt x="662" y="1562"/>
                    </a:lnTo>
                    <a:lnTo>
                      <a:pt x="618" y="1535"/>
                    </a:lnTo>
                    <a:lnTo>
                      <a:pt x="582" y="1473"/>
                    </a:lnTo>
                    <a:lnTo>
                      <a:pt x="556" y="1420"/>
                    </a:lnTo>
                    <a:lnTo>
                      <a:pt x="503" y="1456"/>
                    </a:lnTo>
                    <a:lnTo>
                      <a:pt x="450" y="1438"/>
                    </a:lnTo>
                    <a:lnTo>
                      <a:pt x="423" y="1385"/>
                    </a:lnTo>
                    <a:lnTo>
                      <a:pt x="326" y="1350"/>
                    </a:lnTo>
                    <a:lnTo>
                      <a:pt x="256" y="1332"/>
                    </a:lnTo>
                    <a:lnTo>
                      <a:pt x="194" y="1350"/>
                    </a:lnTo>
                    <a:lnTo>
                      <a:pt x="141" y="1306"/>
                    </a:lnTo>
                    <a:lnTo>
                      <a:pt x="150" y="1253"/>
                    </a:lnTo>
                    <a:lnTo>
                      <a:pt x="123" y="1209"/>
                    </a:lnTo>
                    <a:lnTo>
                      <a:pt x="159" y="1165"/>
                    </a:lnTo>
                    <a:lnTo>
                      <a:pt x="123" y="1112"/>
                    </a:lnTo>
                    <a:lnTo>
                      <a:pt x="79" y="1085"/>
                    </a:lnTo>
                    <a:lnTo>
                      <a:pt x="0" y="1041"/>
                    </a:lnTo>
                    <a:lnTo>
                      <a:pt x="62" y="997"/>
                    </a:lnTo>
                    <a:lnTo>
                      <a:pt x="53" y="944"/>
                    </a:lnTo>
                    <a:lnTo>
                      <a:pt x="0" y="856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98" name="Freeform 31">
                <a:extLst>
                  <a:ext uri="{FF2B5EF4-FFF2-40B4-BE49-F238E27FC236}">
                    <a16:creationId xmlns:a16="http://schemas.microsoft.com/office/drawing/2014/main" id="{B8FB783B-46C7-4EAC-AA79-A3D2995F3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737" y="596900"/>
                <a:ext cx="231775" cy="288925"/>
              </a:xfrm>
              <a:custGeom>
                <a:avLst/>
                <a:gdLst>
                  <a:gd name="T0" fmla="*/ 573 w 645"/>
                  <a:gd name="T1" fmla="*/ 0 h 804"/>
                  <a:gd name="T2" fmla="*/ 485 w 645"/>
                  <a:gd name="T3" fmla="*/ 0 h 804"/>
                  <a:gd name="T4" fmla="*/ 379 w 645"/>
                  <a:gd name="T5" fmla="*/ 18 h 804"/>
                  <a:gd name="T6" fmla="*/ 317 w 645"/>
                  <a:gd name="T7" fmla="*/ 70 h 804"/>
                  <a:gd name="T8" fmla="*/ 265 w 645"/>
                  <a:gd name="T9" fmla="*/ 123 h 804"/>
                  <a:gd name="T10" fmla="*/ 212 w 645"/>
                  <a:gd name="T11" fmla="*/ 141 h 804"/>
                  <a:gd name="T12" fmla="*/ 194 w 645"/>
                  <a:gd name="T13" fmla="*/ 176 h 804"/>
                  <a:gd name="T14" fmla="*/ 123 w 645"/>
                  <a:gd name="T15" fmla="*/ 203 h 804"/>
                  <a:gd name="T16" fmla="*/ 44 w 645"/>
                  <a:gd name="T17" fmla="*/ 212 h 804"/>
                  <a:gd name="T18" fmla="*/ 9 w 645"/>
                  <a:gd name="T19" fmla="*/ 265 h 804"/>
                  <a:gd name="T20" fmla="*/ 0 w 645"/>
                  <a:gd name="T21" fmla="*/ 326 h 804"/>
                  <a:gd name="T22" fmla="*/ 9 w 645"/>
                  <a:gd name="T23" fmla="*/ 388 h 804"/>
                  <a:gd name="T24" fmla="*/ 17 w 645"/>
                  <a:gd name="T25" fmla="*/ 450 h 804"/>
                  <a:gd name="T26" fmla="*/ 9 w 645"/>
                  <a:gd name="T27" fmla="*/ 512 h 804"/>
                  <a:gd name="T28" fmla="*/ 53 w 645"/>
                  <a:gd name="T29" fmla="*/ 547 h 804"/>
                  <a:gd name="T30" fmla="*/ 62 w 645"/>
                  <a:gd name="T31" fmla="*/ 600 h 804"/>
                  <a:gd name="T32" fmla="*/ 123 w 645"/>
                  <a:gd name="T33" fmla="*/ 600 h 804"/>
                  <a:gd name="T34" fmla="*/ 176 w 645"/>
                  <a:gd name="T35" fmla="*/ 635 h 804"/>
                  <a:gd name="T36" fmla="*/ 185 w 645"/>
                  <a:gd name="T37" fmla="*/ 688 h 804"/>
                  <a:gd name="T38" fmla="*/ 256 w 645"/>
                  <a:gd name="T39" fmla="*/ 679 h 804"/>
                  <a:gd name="T40" fmla="*/ 335 w 645"/>
                  <a:gd name="T41" fmla="*/ 697 h 804"/>
                  <a:gd name="T42" fmla="*/ 379 w 645"/>
                  <a:gd name="T43" fmla="*/ 715 h 804"/>
                  <a:gd name="T44" fmla="*/ 432 w 645"/>
                  <a:gd name="T45" fmla="*/ 803 h 804"/>
                  <a:gd name="T46" fmla="*/ 476 w 645"/>
                  <a:gd name="T47" fmla="*/ 768 h 804"/>
                  <a:gd name="T48" fmla="*/ 503 w 645"/>
                  <a:gd name="T49" fmla="*/ 706 h 804"/>
                  <a:gd name="T50" fmla="*/ 520 w 645"/>
                  <a:gd name="T51" fmla="*/ 662 h 804"/>
                  <a:gd name="T52" fmla="*/ 547 w 645"/>
                  <a:gd name="T53" fmla="*/ 591 h 804"/>
                  <a:gd name="T54" fmla="*/ 556 w 645"/>
                  <a:gd name="T55" fmla="*/ 538 h 804"/>
                  <a:gd name="T56" fmla="*/ 600 w 645"/>
                  <a:gd name="T57" fmla="*/ 476 h 804"/>
                  <a:gd name="T58" fmla="*/ 626 w 645"/>
                  <a:gd name="T59" fmla="*/ 423 h 804"/>
                  <a:gd name="T60" fmla="*/ 626 w 645"/>
                  <a:gd name="T61" fmla="*/ 353 h 804"/>
                  <a:gd name="T62" fmla="*/ 609 w 645"/>
                  <a:gd name="T63" fmla="*/ 300 h 804"/>
                  <a:gd name="T64" fmla="*/ 644 w 645"/>
                  <a:gd name="T65" fmla="*/ 238 h 804"/>
                  <a:gd name="T66" fmla="*/ 618 w 645"/>
                  <a:gd name="T67" fmla="*/ 176 h 804"/>
                  <a:gd name="T68" fmla="*/ 618 w 645"/>
                  <a:gd name="T69" fmla="*/ 70 h 804"/>
                  <a:gd name="T70" fmla="*/ 573 w 645"/>
                  <a:gd name="T71" fmla="*/ 0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45" h="804">
                    <a:moveTo>
                      <a:pt x="573" y="0"/>
                    </a:moveTo>
                    <a:lnTo>
                      <a:pt x="485" y="0"/>
                    </a:lnTo>
                    <a:lnTo>
                      <a:pt x="379" y="18"/>
                    </a:lnTo>
                    <a:lnTo>
                      <a:pt x="317" y="70"/>
                    </a:lnTo>
                    <a:lnTo>
                      <a:pt x="265" y="123"/>
                    </a:lnTo>
                    <a:lnTo>
                      <a:pt x="212" y="141"/>
                    </a:lnTo>
                    <a:lnTo>
                      <a:pt x="194" y="176"/>
                    </a:lnTo>
                    <a:lnTo>
                      <a:pt x="123" y="203"/>
                    </a:lnTo>
                    <a:lnTo>
                      <a:pt x="44" y="212"/>
                    </a:lnTo>
                    <a:lnTo>
                      <a:pt x="9" y="265"/>
                    </a:lnTo>
                    <a:lnTo>
                      <a:pt x="0" y="326"/>
                    </a:lnTo>
                    <a:lnTo>
                      <a:pt x="9" y="388"/>
                    </a:lnTo>
                    <a:lnTo>
                      <a:pt x="17" y="450"/>
                    </a:lnTo>
                    <a:lnTo>
                      <a:pt x="9" y="512"/>
                    </a:lnTo>
                    <a:lnTo>
                      <a:pt x="53" y="547"/>
                    </a:lnTo>
                    <a:lnTo>
                      <a:pt x="62" y="600"/>
                    </a:lnTo>
                    <a:lnTo>
                      <a:pt x="123" y="600"/>
                    </a:lnTo>
                    <a:lnTo>
                      <a:pt x="176" y="635"/>
                    </a:lnTo>
                    <a:lnTo>
                      <a:pt x="185" y="688"/>
                    </a:lnTo>
                    <a:lnTo>
                      <a:pt x="256" y="679"/>
                    </a:lnTo>
                    <a:lnTo>
                      <a:pt x="335" y="697"/>
                    </a:lnTo>
                    <a:lnTo>
                      <a:pt x="379" y="715"/>
                    </a:lnTo>
                    <a:lnTo>
                      <a:pt x="432" y="803"/>
                    </a:lnTo>
                    <a:lnTo>
                      <a:pt x="476" y="768"/>
                    </a:lnTo>
                    <a:lnTo>
                      <a:pt x="503" y="706"/>
                    </a:lnTo>
                    <a:lnTo>
                      <a:pt x="520" y="662"/>
                    </a:lnTo>
                    <a:lnTo>
                      <a:pt x="547" y="591"/>
                    </a:lnTo>
                    <a:lnTo>
                      <a:pt x="556" y="538"/>
                    </a:lnTo>
                    <a:lnTo>
                      <a:pt x="600" y="476"/>
                    </a:lnTo>
                    <a:lnTo>
                      <a:pt x="626" y="423"/>
                    </a:lnTo>
                    <a:lnTo>
                      <a:pt x="626" y="353"/>
                    </a:lnTo>
                    <a:lnTo>
                      <a:pt x="609" y="300"/>
                    </a:lnTo>
                    <a:lnTo>
                      <a:pt x="644" y="238"/>
                    </a:lnTo>
                    <a:lnTo>
                      <a:pt x="618" y="176"/>
                    </a:lnTo>
                    <a:lnTo>
                      <a:pt x="618" y="70"/>
                    </a:lnTo>
                    <a:lnTo>
                      <a:pt x="57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199" name="Freeform 997">
                <a:extLst>
                  <a:ext uri="{FF2B5EF4-FFF2-40B4-BE49-F238E27FC236}">
                    <a16:creationId xmlns:a16="http://schemas.microsoft.com/office/drawing/2014/main" id="{CFEAA2CB-E180-4D52-9622-23CD56A52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22" y="79357"/>
                <a:ext cx="274764" cy="516091"/>
              </a:xfrm>
              <a:custGeom>
                <a:avLst/>
                <a:gdLst>
                  <a:gd name="T0" fmla="*/ 6 w 13"/>
                  <a:gd name="T1" fmla="*/ 0 h 24"/>
                  <a:gd name="T2" fmla="*/ 3 w 13"/>
                  <a:gd name="T3" fmla="*/ 3 h 24"/>
                  <a:gd name="T4" fmla="*/ 3 w 13"/>
                  <a:gd name="T5" fmla="*/ 6 h 24"/>
                  <a:gd name="T6" fmla="*/ 1 w 13"/>
                  <a:gd name="T7" fmla="*/ 8 h 24"/>
                  <a:gd name="T8" fmla="*/ 0 w 13"/>
                  <a:gd name="T9" fmla="*/ 13 h 24"/>
                  <a:gd name="T10" fmla="*/ 2 w 13"/>
                  <a:gd name="T11" fmla="*/ 17 h 24"/>
                  <a:gd name="T12" fmla="*/ 1 w 13"/>
                  <a:gd name="T13" fmla="*/ 21 h 24"/>
                  <a:gd name="T14" fmla="*/ 4 w 13"/>
                  <a:gd name="T15" fmla="*/ 24 h 24"/>
                  <a:gd name="T16" fmla="*/ 8 w 13"/>
                  <a:gd name="T17" fmla="*/ 19 h 24"/>
                  <a:gd name="T18" fmla="*/ 9 w 13"/>
                  <a:gd name="T19" fmla="*/ 13 h 24"/>
                  <a:gd name="T20" fmla="*/ 10 w 13"/>
                  <a:gd name="T21" fmla="*/ 6 h 24"/>
                  <a:gd name="T22" fmla="*/ 13 w 13"/>
                  <a:gd name="T23" fmla="*/ 5 h 24"/>
                  <a:gd name="T24" fmla="*/ 6 w 13"/>
                  <a:gd name="T25" fmla="*/ 0 h 24"/>
                  <a:gd name="T26" fmla="*/ 6 w 13"/>
                  <a:gd name="T27" fmla="*/ 0 h 24"/>
                  <a:gd name="T28" fmla="*/ 6 w 13"/>
                  <a:gd name="T29" fmla="*/ 0 h 24"/>
                  <a:gd name="T30" fmla="*/ 6 w 13"/>
                  <a:gd name="T31" fmla="*/ 0 h 24"/>
                  <a:gd name="T32" fmla="*/ 6 w 13"/>
                  <a:gd name="T33" fmla="*/ 0 h 24"/>
                  <a:gd name="T34" fmla="*/ 6 w 13"/>
                  <a:gd name="T35" fmla="*/ 0 h 24"/>
                  <a:gd name="T36" fmla="*/ 6 w 13"/>
                  <a:gd name="T37" fmla="*/ 0 h 24"/>
                  <a:gd name="T38" fmla="*/ 6 w 13"/>
                  <a:gd name="T39" fmla="*/ 0 h 24"/>
                  <a:gd name="T40" fmla="*/ 6 w 13"/>
                  <a:gd name="T41" fmla="*/ 0 h 24"/>
                  <a:gd name="T42" fmla="*/ 6 w 13"/>
                  <a:gd name="T43" fmla="*/ 0 h 24"/>
                  <a:gd name="T44" fmla="*/ 6 w 13"/>
                  <a:gd name="T45" fmla="*/ 0 h 24"/>
                  <a:gd name="T46" fmla="*/ 6 w 13"/>
                  <a:gd name="T47" fmla="*/ 0 h 24"/>
                  <a:gd name="T48" fmla="*/ 6 w 13"/>
                  <a:gd name="T49" fmla="*/ 0 h 24"/>
                  <a:gd name="T50" fmla="*/ 6 w 13"/>
                  <a:gd name="T51" fmla="*/ 0 h 24"/>
                  <a:gd name="T52" fmla="*/ 6 w 13"/>
                  <a:gd name="T53" fmla="*/ 0 h 24"/>
                  <a:gd name="T54" fmla="*/ 6 w 13"/>
                  <a:gd name="T55" fmla="*/ 0 h 24"/>
                  <a:gd name="T56" fmla="*/ 6 w 13"/>
                  <a:gd name="T57" fmla="*/ 0 h 24"/>
                  <a:gd name="T58" fmla="*/ 6 w 13"/>
                  <a:gd name="T59" fmla="*/ 0 h 24"/>
                  <a:gd name="T60" fmla="*/ 6 w 13"/>
                  <a:gd name="T61" fmla="*/ 0 h 24"/>
                  <a:gd name="T62" fmla="*/ 6 w 13"/>
                  <a:gd name="T63" fmla="*/ 0 h 24"/>
                  <a:gd name="T64" fmla="*/ 6 w 13"/>
                  <a:gd name="T6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" h="24">
                    <a:moveTo>
                      <a:pt x="6" y="0"/>
                    </a:moveTo>
                    <a:lnTo>
                      <a:pt x="3" y="3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2" y="17"/>
                    </a:lnTo>
                    <a:lnTo>
                      <a:pt x="1" y="21"/>
                    </a:lnTo>
                    <a:lnTo>
                      <a:pt x="4" y="24"/>
                    </a:lnTo>
                    <a:lnTo>
                      <a:pt x="8" y="19"/>
                    </a:lnTo>
                    <a:lnTo>
                      <a:pt x="9" y="13"/>
                    </a:lnTo>
                    <a:lnTo>
                      <a:pt x="10" y="6"/>
                    </a:lnTo>
                    <a:lnTo>
                      <a:pt x="13" y="5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  <p:sp>
            <p:nvSpPr>
              <p:cNvPr id="200" name="Freeform 998">
                <a:extLst>
                  <a:ext uri="{FF2B5EF4-FFF2-40B4-BE49-F238E27FC236}">
                    <a16:creationId xmlns:a16="http://schemas.microsoft.com/office/drawing/2014/main" id="{0614CB06-13BD-47F5-AB11-C9DEEEF23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138" y="19598"/>
                <a:ext cx="232497" cy="322567"/>
              </a:xfrm>
              <a:custGeom>
                <a:avLst/>
                <a:gdLst>
                  <a:gd name="T0" fmla="*/ 5 w 11"/>
                  <a:gd name="T1" fmla="*/ 0 h 15"/>
                  <a:gd name="T2" fmla="*/ 9 w 11"/>
                  <a:gd name="T3" fmla="*/ 2 h 15"/>
                  <a:gd name="T4" fmla="*/ 11 w 11"/>
                  <a:gd name="T5" fmla="*/ 6 h 15"/>
                  <a:gd name="T6" fmla="*/ 10 w 11"/>
                  <a:gd name="T7" fmla="*/ 11 h 15"/>
                  <a:gd name="T8" fmla="*/ 3 w 11"/>
                  <a:gd name="T9" fmla="*/ 15 h 15"/>
                  <a:gd name="T10" fmla="*/ 0 w 11"/>
                  <a:gd name="T11" fmla="*/ 9 h 15"/>
                  <a:gd name="T12" fmla="*/ 1 w 11"/>
                  <a:gd name="T13" fmla="*/ 3 h 15"/>
                  <a:gd name="T14" fmla="*/ 5 w 11"/>
                  <a:gd name="T15" fmla="*/ 0 h 15"/>
                  <a:gd name="T16" fmla="*/ 5 w 11"/>
                  <a:gd name="T17" fmla="*/ 0 h 15"/>
                  <a:gd name="T18" fmla="*/ 5 w 11"/>
                  <a:gd name="T19" fmla="*/ 0 h 15"/>
                  <a:gd name="T20" fmla="*/ 5 w 11"/>
                  <a:gd name="T21" fmla="*/ 0 h 15"/>
                  <a:gd name="T22" fmla="*/ 5 w 11"/>
                  <a:gd name="T23" fmla="*/ 0 h 15"/>
                  <a:gd name="T24" fmla="*/ 5 w 11"/>
                  <a:gd name="T25" fmla="*/ 0 h 15"/>
                  <a:gd name="T26" fmla="*/ 5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5 w 11"/>
                  <a:gd name="T33" fmla="*/ 0 h 15"/>
                  <a:gd name="T34" fmla="*/ 5 w 11"/>
                  <a:gd name="T35" fmla="*/ 0 h 15"/>
                  <a:gd name="T36" fmla="*/ 5 w 11"/>
                  <a:gd name="T37" fmla="*/ 0 h 15"/>
                  <a:gd name="T38" fmla="*/ 5 w 11"/>
                  <a:gd name="T39" fmla="*/ 0 h 15"/>
                  <a:gd name="T40" fmla="*/ 5 w 11"/>
                  <a:gd name="T41" fmla="*/ 0 h 15"/>
                  <a:gd name="T42" fmla="*/ 5 w 11"/>
                  <a:gd name="T43" fmla="*/ 0 h 15"/>
                  <a:gd name="T44" fmla="*/ 5 w 11"/>
                  <a:gd name="T45" fmla="*/ 0 h 15"/>
                  <a:gd name="T46" fmla="*/ 5 w 11"/>
                  <a:gd name="T47" fmla="*/ 0 h 15"/>
                  <a:gd name="T48" fmla="*/ 5 w 11"/>
                  <a:gd name="T49" fmla="*/ 0 h 15"/>
                  <a:gd name="T50" fmla="*/ 5 w 11"/>
                  <a:gd name="T5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" h="15">
                    <a:moveTo>
                      <a:pt x="5" y="0"/>
                    </a:moveTo>
                    <a:lnTo>
                      <a:pt x="9" y="2"/>
                    </a:lnTo>
                    <a:lnTo>
                      <a:pt x="11" y="6"/>
                    </a:lnTo>
                    <a:lnTo>
                      <a:pt x="10" y="11"/>
                    </a:lnTo>
                    <a:lnTo>
                      <a:pt x="3" y="15"/>
                    </a:lnTo>
                    <a:lnTo>
                      <a:pt x="0" y="9"/>
                    </a:lnTo>
                    <a:lnTo>
                      <a:pt x="1" y="3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sp3d extrusionH="31750"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65" name="Subtitle 2">
              <a:extLst>
                <a:ext uri="{FF2B5EF4-FFF2-40B4-BE49-F238E27FC236}">
                  <a16:creationId xmlns:a16="http://schemas.microsoft.com/office/drawing/2014/main" id="{39326054-5AB2-461D-8B30-3531493C0BA7}"/>
                </a:ext>
              </a:extLst>
            </p:cNvPr>
            <p:cNvSpPr txBox="1">
              <a:spLocks/>
            </p:cNvSpPr>
            <p:nvPr/>
          </p:nvSpPr>
          <p:spPr>
            <a:xfrm>
              <a:off x="5107769" y="777663"/>
              <a:ext cx="238812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 b="1">
                  <a:solidFill>
                    <a:srgbClr val="0070C0"/>
                  </a:solidFill>
                  <a:latin typeface="Work Sans Thin" pitchFamily="2" charset="77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201" name="Grupo 200">
            <a:extLst>
              <a:ext uri="{FF2B5EF4-FFF2-40B4-BE49-F238E27FC236}">
                <a16:creationId xmlns:a16="http://schemas.microsoft.com/office/drawing/2014/main" id="{167962F8-F34D-4716-B40E-DAAE44C93A69}"/>
              </a:ext>
            </a:extLst>
          </p:cNvPr>
          <p:cNvGrpSpPr/>
          <p:nvPr/>
        </p:nvGrpSpPr>
        <p:grpSpPr>
          <a:xfrm>
            <a:off x="2760157" y="4209497"/>
            <a:ext cx="1349950" cy="1025666"/>
            <a:chOff x="2649106" y="4480388"/>
            <a:chExt cx="1416070" cy="1059456"/>
          </a:xfrm>
        </p:grpSpPr>
        <p:cxnSp>
          <p:nvCxnSpPr>
            <p:cNvPr id="202" name="Conector recto 201">
              <a:extLst>
                <a:ext uri="{FF2B5EF4-FFF2-40B4-BE49-F238E27FC236}">
                  <a16:creationId xmlns:a16="http://schemas.microsoft.com/office/drawing/2014/main" id="{4CF0A0E2-6179-4CFB-8342-69A3C9D6EFE4}"/>
                </a:ext>
              </a:extLst>
            </p:cNvPr>
            <p:cNvCxnSpPr>
              <a:cxnSpLocks/>
            </p:cNvCxnSpPr>
            <p:nvPr/>
          </p:nvCxnSpPr>
          <p:spPr>
            <a:xfrm>
              <a:off x="4061710" y="4480388"/>
              <a:ext cx="0" cy="1023537"/>
            </a:xfrm>
            <a:prstGeom prst="line">
              <a:avLst/>
            </a:prstGeom>
            <a:ln w="38100">
              <a:solidFill>
                <a:srgbClr val="81A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ector recto 202">
              <a:extLst>
                <a:ext uri="{FF2B5EF4-FFF2-40B4-BE49-F238E27FC236}">
                  <a16:creationId xmlns:a16="http://schemas.microsoft.com/office/drawing/2014/main" id="{4C9F1E60-326D-48A4-ABF6-E3A792A3FAFF}"/>
                </a:ext>
              </a:extLst>
            </p:cNvPr>
            <p:cNvCxnSpPr>
              <a:cxnSpLocks/>
            </p:cNvCxnSpPr>
            <p:nvPr/>
          </p:nvCxnSpPr>
          <p:spPr>
            <a:xfrm>
              <a:off x="3807572" y="4969617"/>
              <a:ext cx="257604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Freeform 26">
              <a:extLst>
                <a:ext uri="{FF2B5EF4-FFF2-40B4-BE49-F238E27FC236}">
                  <a16:creationId xmlns:a16="http://schemas.microsoft.com/office/drawing/2014/main" id="{2CA1D00E-BE8D-4CC3-8A3B-1A3EF846C2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649106" y="5024322"/>
              <a:ext cx="93363" cy="93363"/>
            </a:xfrm>
            <a:custGeom>
              <a:avLst/>
              <a:gdLst>
                <a:gd name="T0" fmla="*/ 2147483646 w 306"/>
                <a:gd name="T1" fmla="*/ 2147483646 h 306"/>
                <a:gd name="T2" fmla="*/ 2147483646 w 306"/>
                <a:gd name="T3" fmla="*/ 2147483646 h 306"/>
                <a:gd name="T4" fmla="*/ 2147483646 w 306"/>
                <a:gd name="T5" fmla="*/ 0 h 306"/>
                <a:gd name="T6" fmla="*/ 0 w 306"/>
                <a:gd name="T7" fmla="*/ 2147483646 h 306"/>
                <a:gd name="T8" fmla="*/ 2147483646 w 306"/>
                <a:gd name="T9" fmla="*/ 2147483646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306">
                  <a:moveTo>
                    <a:pt x="153" y="305"/>
                  </a:moveTo>
                  <a:cubicBezTo>
                    <a:pt x="237" y="305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ubicBezTo>
                    <a:pt x="69" y="0"/>
                    <a:pt x="0" y="68"/>
                    <a:pt x="0" y="153"/>
                  </a:cubicBezTo>
                  <a:cubicBezTo>
                    <a:pt x="0" y="237"/>
                    <a:pt x="69" y="305"/>
                    <a:pt x="153" y="30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05" name="Freeform 28">
              <a:extLst>
                <a:ext uri="{FF2B5EF4-FFF2-40B4-BE49-F238E27FC236}">
                  <a16:creationId xmlns:a16="http://schemas.microsoft.com/office/drawing/2014/main" id="{D55802A6-435B-433B-91C2-CB1C50DE71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796990" y="4586330"/>
              <a:ext cx="958527" cy="948501"/>
            </a:xfrm>
            <a:custGeom>
              <a:avLst/>
              <a:gdLst>
                <a:gd name="T0" fmla="*/ 2147483646 w 3091"/>
                <a:gd name="T1" fmla="*/ 2147483646 h 3092"/>
                <a:gd name="T2" fmla="*/ 2147483646 w 3091"/>
                <a:gd name="T3" fmla="*/ 2147483646 h 3092"/>
                <a:gd name="T4" fmla="*/ 0 w 3091"/>
                <a:gd name="T5" fmla="*/ 2147483646 h 3092"/>
                <a:gd name="T6" fmla="*/ 2147483646 w 3091"/>
                <a:gd name="T7" fmla="*/ 0 h 3092"/>
                <a:gd name="T8" fmla="*/ 2147483646 w 3091"/>
                <a:gd name="T9" fmla="*/ 2147483646 h 30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91" h="3092">
                  <a:moveTo>
                    <a:pt x="3090" y="1545"/>
                  </a:moveTo>
                  <a:cubicBezTo>
                    <a:pt x="3090" y="2399"/>
                    <a:pt x="2399" y="3091"/>
                    <a:pt x="1545" y="3091"/>
                  </a:cubicBezTo>
                  <a:cubicBezTo>
                    <a:pt x="692" y="3091"/>
                    <a:pt x="0" y="2399"/>
                    <a:pt x="0" y="1545"/>
                  </a:cubicBezTo>
                  <a:cubicBezTo>
                    <a:pt x="0" y="692"/>
                    <a:pt x="692" y="0"/>
                    <a:pt x="1545" y="0"/>
                  </a:cubicBezTo>
                  <a:cubicBezTo>
                    <a:pt x="2399" y="0"/>
                    <a:pt x="3090" y="692"/>
                    <a:pt x="3090" y="1545"/>
                  </a:cubicBezTo>
                </a:path>
              </a:pathLst>
            </a:custGeom>
            <a:noFill/>
            <a:ln w="38100" cap="flat">
              <a:solidFill>
                <a:srgbClr val="81AB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06" name="Shape 2546">
              <a:extLst>
                <a:ext uri="{FF2B5EF4-FFF2-40B4-BE49-F238E27FC236}">
                  <a16:creationId xmlns:a16="http://schemas.microsoft.com/office/drawing/2014/main" id="{705D8DA2-24CB-4520-97FB-C1DACD8A88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7267" y="4951997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0400"/>
                  </a:moveTo>
                  <a:lnTo>
                    <a:pt x="18655" y="20400"/>
                  </a:lnTo>
                  <a:lnTo>
                    <a:pt x="18655" y="1200"/>
                  </a:lnTo>
                  <a:lnTo>
                    <a:pt x="20618" y="1200"/>
                  </a:lnTo>
                  <a:cubicBezTo>
                    <a:pt x="20618" y="1200"/>
                    <a:pt x="20618" y="20400"/>
                    <a:pt x="20618" y="20400"/>
                  </a:cubicBezTo>
                  <a:close/>
                  <a:moveTo>
                    <a:pt x="21109" y="0"/>
                  </a:moveTo>
                  <a:lnTo>
                    <a:pt x="18164" y="0"/>
                  </a:lnTo>
                  <a:cubicBezTo>
                    <a:pt x="17893" y="0"/>
                    <a:pt x="17673" y="269"/>
                    <a:pt x="17673" y="600"/>
                  </a:cubicBezTo>
                  <a:lnTo>
                    <a:pt x="17673" y="21000"/>
                  </a:lnTo>
                  <a:cubicBezTo>
                    <a:pt x="17673" y="21332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32"/>
                    <a:pt x="21600" y="21000"/>
                  </a:cubicBezTo>
                  <a:lnTo>
                    <a:pt x="21600" y="600"/>
                  </a:lnTo>
                  <a:cubicBezTo>
                    <a:pt x="21600" y="269"/>
                    <a:pt x="21380" y="0"/>
                    <a:pt x="21109" y="0"/>
                  </a:cubicBezTo>
                  <a:moveTo>
                    <a:pt x="8836" y="20400"/>
                  </a:moveTo>
                  <a:lnTo>
                    <a:pt x="6873" y="20400"/>
                  </a:lnTo>
                  <a:lnTo>
                    <a:pt x="6873" y="3600"/>
                  </a:lnTo>
                  <a:lnTo>
                    <a:pt x="8836" y="3600"/>
                  </a:lnTo>
                  <a:cubicBezTo>
                    <a:pt x="8836" y="3600"/>
                    <a:pt x="8836" y="20400"/>
                    <a:pt x="8836" y="20400"/>
                  </a:cubicBezTo>
                  <a:close/>
                  <a:moveTo>
                    <a:pt x="9327" y="2400"/>
                  </a:moveTo>
                  <a:lnTo>
                    <a:pt x="6382" y="2400"/>
                  </a:lnTo>
                  <a:cubicBezTo>
                    <a:pt x="6111" y="2400"/>
                    <a:pt x="5891" y="2669"/>
                    <a:pt x="5891" y="3000"/>
                  </a:cubicBezTo>
                  <a:lnTo>
                    <a:pt x="5891" y="21000"/>
                  </a:lnTo>
                  <a:cubicBezTo>
                    <a:pt x="5891" y="21332"/>
                    <a:pt x="6111" y="21600"/>
                    <a:pt x="6382" y="21600"/>
                  </a:cubicBezTo>
                  <a:lnTo>
                    <a:pt x="9327" y="21600"/>
                  </a:lnTo>
                  <a:cubicBezTo>
                    <a:pt x="9598" y="21600"/>
                    <a:pt x="9818" y="21332"/>
                    <a:pt x="9818" y="21000"/>
                  </a:cubicBezTo>
                  <a:lnTo>
                    <a:pt x="9818" y="3000"/>
                  </a:lnTo>
                  <a:cubicBezTo>
                    <a:pt x="9818" y="2669"/>
                    <a:pt x="9598" y="2400"/>
                    <a:pt x="9327" y="2400"/>
                  </a:cubicBezTo>
                  <a:moveTo>
                    <a:pt x="14727" y="20400"/>
                  </a:moveTo>
                  <a:lnTo>
                    <a:pt x="12764" y="20400"/>
                  </a:lnTo>
                  <a:lnTo>
                    <a:pt x="12764" y="10800"/>
                  </a:lnTo>
                  <a:lnTo>
                    <a:pt x="14727" y="10800"/>
                  </a:lnTo>
                  <a:cubicBezTo>
                    <a:pt x="14727" y="10800"/>
                    <a:pt x="14727" y="20400"/>
                    <a:pt x="14727" y="20400"/>
                  </a:cubicBezTo>
                  <a:close/>
                  <a:moveTo>
                    <a:pt x="15218" y="9600"/>
                  </a:moveTo>
                  <a:lnTo>
                    <a:pt x="12273" y="9600"/>
                  </a:lnTo>
                  <a:cubicBezTo>
                    <a:pt x="12002" y="9600"/>
                    <a:pt x="11782" y="9869"/>
                    <a:pt x="11782" y="10200"/>
                  </a:cubicBezTo>
                  <a:lnTo>
                    <a:pt x="11782" y="21000"/>
                  </a:lnTo>
                  <a:cubicBezTo>
                    <a:pt x="11782" y="21332"/>
                    <a:pt x="12002" y="21600"/>
                    <a:pt x="12273" y="21600"/>
                  </a:cubicBezTo>
                  <a:lnTo>
                    <a:pt x="15218" y="21600"/>
                  </a:lnTo>
                  <a:cubicBezTo>
                    <a:pt x="15489" y="21600"/>
                    <a:pt x="15709" y="21332"/>
                    <a:pt x="15709" y="21000"/>
                  </a:cubicBezTo>
                  <a:lnTo>
                    <a:pt x="15709" y="10200"/>
                  </a:lnTo>
                  <a:cubicBezTo>
                    <a:pt x="15709" y="9869"/>
                    <a:pt x="15489" y="9600"/>
                    <a:pt x="15218" y="9600"/>
                  </a:cubicBezTo>
                  <a:moveTo>
                    <a:pt x="2945" y="20400"/>
                  </a:moveTo>
                  <a:lnTo>
                    <a:pt x="982" y="20400"/>
                  </a:lnTo>
                  <a:lnTo>
                    <a:pt x="982" y="14400"/>
                  </a:lnTo>
                  <a:lnTo>
                    <a:pt x="2945" y="14400"/>
                  </a:lnTo>
                  <a:cubicBezTo>
                    <a:pt x="2945" y="14400"/>
                    <a:pt x="2945" y="20400"/>
                    <a:pt x="2945" y="20400"/>
                  </a:cubicBezTo>
                  <a:close/>
                  <a:moveTo>
                    <a:pt x="3436" y="13200"/>
                  </a:moveTo>
                  <a:lnTo>
                    <a:pt x="491" y="13200"/>
                  </a:lnTo>
                  <a:cubicBezTo>
                    <a:pt x="220" y="13200"/>
                    <a:pt x="0" y="13469"/>
                    <a:pt x="0" y="13800"/>
                  </a:cubicBezTo>
                  <a:lnTo>
                    <a:pt x="0" y="21000"/>
                  </a:lnTo>
                  <a:cubicBezTo>
                    <a:pt x="0" y="21332"/>
                    <a:pt x="220" y="21600"/>
                    <a:pt x="491" y="21600"/>
                  </a:cubicBezTo>
                  <a:lnTo>
                    <a:pt x="3436" y="21600"/>
                  </a:lnTo>
                  <a:cubicBezTo>
                    <a:pt x="3707" y="21600"/>
                    <a:pt x="3927" y="21332"/>
                    <a:pt x="3927" y="21000"/>
                  </a:cubicBezTo>
                  <a:lnTo>
                    <a:pt x="3927" y="13800"/>
                  </a:lnTo>
                  <a:cubicBezTo>
                    <a:pt x="3927" y="13469"/>
                    <a:pt x="3707" y="13200"/>
                    <a:pt x="3436" y="132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b="1" dirty="0">
                <a:latin typeface="Open Sans Semibold" charset="0"/>
                <a:ea typeface="Open Sans Semibold" charset="0"/>
                <a:cs typeface="Open Sans Semibold" charset="0"/>
              </a:endParaRPr>
            </a:p>
          </p:txBody>
        </p:sp>
      </p:grpSp>
      <p:grpSp>
        <p:nvGrpSpPr>
          <p:cNvPr id="214" name="Grupo 213">
            <a:extLst>
              <a:ext uri="{FF2B5EF4-FFF2-40B4-BE49-F238E27FC236}">
                <a16:creationId xmlns:a16="http://schemas.microsoft.com/office/drawing/2014/main" id="{1F43D523-235C-4923-AB12-1E2073D7AD61}"/>
              </a:ext>
            </a:extLst>
          </p:cNvPr>
          <p:cNvGrpSpPr/>
          <p:nvPr/>
        </p:nvGrpSpPr>
        <p:grpSpPr>
          <a:xfrm>
            <a:off x="2871815" y="5504559"/>
            <a:ext cx="1238293" cy="992027"/>
            <a:chOff x="3861763" y="5469951"/>
            <a:chExt cx="1005369" cy="1051773"/>
          </a:xfrm>
        </p:grpSpPr>
        <p:cxnSp>
          <p:nvCxnSpPr>
            <p:cNvPr id="215" name="Conector recto 214">
              <a:extLst>
                <a:ext uri="{FF2B5EF4-FFF2-40B4-BE49-F238E27FC236}">
                  <a16:creationId xmlns:a16="http://schemas.microsoft.com/office/drawing/2014/main" id="{C7C189D6-B075-4ECF-8EED-73F4C3DF63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1400" y="5469951"/>
              <a:ext cx="5732" cy="1039003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ector recto 215">
              <a:extLst>
                <a:ext uri="{FF2B5EF4-FFF2-40B4-BE49-F238E27FC236}">
                  <a16:creationId xmlns:a16="http://schemas.microsoft.com/office/drawing/2014/main" id="{525EDB11-6DF8-4537-A156-0043202B68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61018" y="6022419"/>
              <a:ext cx="171175" cy="2081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Freeform 33">
              <a:extLst>
                <a:ext uri="{FF2B5EF4-FFF2-40B4-BE49-F238E27FC236}">
                  <a16:creationId xmlns:a16="http://schemas.microsoft.com/office/drawing/2014/main" id="{A706D9F4-1C2C-452F-B2CF-CBD8926DC3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723947" y="5653912"/>
              <a:ext cx="1005628" cy="729996"/>
            </a:xfrm>
            <a:custGeom>
              <a:avLst/>
              <a:gdLst>
                <a:gd name="T0" fmla="*/ 2147483646 w 3091"/>
                <a:gd name="T1" fmla="*/ 2147483646 h 3092"/>
                <a:gd name="T2" fmla="*/ 2147483646 w 3091"/>
                <a:gd name="T3" fmla="*/ 2147483646 h 3092"/>
                <a:gd name="T4" fmla="*/ 0 w 3091"/>
                <a:gd name="T5" fmla="*/ 2147483646 h 3092"/>
                <a:gd name="T6" fmla="*/ 2147483646 w 3091"/>
                <a:gd name="T7" fmla="*/ 0 h 3092"/>
                <a:gd name="T8" fmla="*/ 2147483646 w 3091"/>
                <a:gd name="T9" fmla="*/ 2147483646 h 30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91" h="3092">
                  <a:moveTo>
                    <a:pt x="3090" y="1545"/>
                  </a:moveTo>
                  <a:cubicBezTo>
                    <a:pt x="3090" y="2399"/>
                    <a:pt x="2398" y="3091"/>
                    <a:pt x="1545" y="3091"/>
                  </a:cubicBezTo>
                  <a:cubicBezTo>
                    <a:pt x="692" y="3091"/>
                    <a:pt x="0" y="2399"/>
                    <a:pt x="0" y="1545"/>
                  </a:cubicBezTo>
                  <a:cubicBezTo>
                    <a:pt x="0" y="692"/>
                    <a:pt x="692" y="0"/>
                    <a:pt x="1545" y="0"/>
                  </a:cubicBezTo>
                  <a:cubicBezTo>
                    <a:pt x="2398" y="0"/>
                    <a:pt x="3090" y="692"/>
                    <a:pt x="3090" y="1545"/>
                  </a:cubicBezTo>
                </a:path>
              </a:pathLst>
            </a:custGeom>
            <a:noFill/>
            <a:ln w="38100" cap="flat">
              <a:solidFill>
                <a:schemeClr val="accent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27" name="Grupo 226">
            <a:extLst>
              <a:ext uri="{FF2B5EF4-FFF2-40B4-BE49-F238E27FC236}">
                <a16:creationId xmlns:a16="http://schemas.microsoft.com/office/drawing/2014/main" id="{466C961E-63D2-4EC7-9976-95D3057EB73B}"/>
              </a:ext>
            </a:extLst>
          </p:cNvPr>
          <p:cNvGrpSpPr/>
          <p:nvPr/>
        </p:nvGrpSpPr>
        <p:grpSpPr>
          <a:xfrm>
            <a:off x="3165669" y="2661989"/>
            <a:ext cx="1538481" cy="1266516"/>
            <a:chOff x="3057733" y="2856640"/>
            <a:chExt cx="1400499" cy="1317341"/>
          </a:xfrm>
        </p:grpSpPr>
        <p:cxnSp>
          <p:nvCxnSpPr>
            <p:cNvPr id="228" name="Conector recto 227">
              <a:extLst>
                <a:ext uri="{FF2B5EF4-FFF2-40B4-BE49-F238E27FC236}">
                  <a16:creationId xmlns:a16="http://schemas.microsoft.com/office/drawing/2014/main" id="{AA2519AC-FE7E-4B21-8675-4CC7A9567204}"/>
                </a:ext>
              </a:extLst>
            </p:cNvPr>
            <p:cNvCxnSpPr>
              <a:cxnSpLocks/>
            </p:cNvCxnSpPr>
            <p:nvPr/>
          </p:nvCxnSpPr>
          <p:spPr>
            <a:xfrm>
              <a:off x="4443369" y="2856640"/>
              <a:ext cx="14863" cy="1317341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Freeform 19">
              <a:extLst>
                <a:ext uri="{FF2B5EF4-FFF2-40B4-BE49-F238E27FC236}">
                  <a16:creationId xmlns:a16="http://schemas.microsoft.com/office/drawing/2014/main" id="{C9FF54A9-160A-4B3E-9F70-9B14EA0930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057733" y="3525556"/>
              <a:ext cx="93363" cy="93363"/>
            </a:xfrm>
            <a:custGeom>
              <a:avLst/>
              <a:gdLst>
                <a:gd name="T0" fmla="*/ 2147483646 w 306"/>
                <a:gd name="T1" fmla="*/ 2147483646 h 306"/>
                <a:gd name="T2" fmla="*/ 0 w 306"/>
                <a:gd name="T3" fmla="*/ 2147483646 h 306"/>
                <a:gd name="T4" fmla="*/ 2147483646 w 306"/>
                <a:gd name="T5" fmla="*/ 0 h 306"/>
                <a:gd name="T6" fmla="*/ 2147483646 w 306"/>
                <a:gd name="T7" fmla="*/ 2147483646 h 306"/>
                <a:gd name="T8" fmla="*/ 2147483646 w 306"/>
                <a:gd name="T9" fmla="*/ 2147483646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306">
                  <a:moveTo>
                    <a:pt x="152" y="305"/>
                  </a:moveTo>
                  <a:cubicBezTo>
                    <a:pt x="68" y="305"/>
                    <a:pt x="0" y="237"/>
                    <a:pt x="0" y="153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7" y="0"/>
                    <a:pt x="305" y="68"/>
                    <a:pt x="305" y="153"/>
                  </a:cubicBezTo>
                  <a:cubicBezTo>
                    <a:pt x="305" y="237"/>
                    <a:pt x="237" y="305"/>
                    <a:pt x="152" y="30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30" name="Freeform 21">
              <a:extLst>
                <a:ext uri="{FF2B5EF4-FFF2-40B4-BE49-F238E27FC236}">
                  <a16:creationId xmlns:a16="http://schemas.microsoft.com/office/drawing/2014/main" id="{F8DDC7F1-6371-4947-9B08-3B12CC6B5C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03865" y="3093927"/>
              <a:ext cx="948501" cy="948502"/>
            </a:xfrm>
            <a:custGeom>
              <a:avLst/>
              <a:gdLst>
                <a:gd name="T0" fmla="*/ 2147483646 w 3092"/>
                <a:gd name="T1" fmla="*/ 2147483646 h 3092"/>
                <a:gd name="T2" fmla="*/ 2147483646 w 3092"/>
                <a:gd name="T3" fmla="*/ 2147483646 h 3092"/>
                <a:gd name="T4" fmla="*/ 0 w 3092"/>
                <a:gd name="T5" fmla="*/ 2147483646 h 3092"/>
                <a:gd name="T6" fmla="*/ 2147483646 w 3092"/>
                <a:gd name="T7" fmla="*/ 0 h 3092"/>
                <a:gd name="T8" fmla="*/ 2147483646 w 3092"/>
                <a:gd name="T9" fmla="*/ 2147483646 h 30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92" h="3092">
                  <a:moveTo>
                    <a:pt x="3091" y="1546"/>
                  </a:moveTo>
                  <a:cubicBezTo>
                    <a:pt x="3091" y="2399"/>
                    <a:pt x="2399" y="3091"/>
                    <a:pt x="1546" y="3091"/>
                  </a:cubicBezTo>
                  <a:cubicBezTo>
                    <a:pt x="692" y="3091"/>
                    <a:pt x="0" y="2399"/>
                    <a:pt x="0" y="1546"/>
                  </a:cubicBezTo>
                  <a:cubicBezTo>
                    <a:pt x="0" y="692"/>
                    <a:pt x="692" y="0"/>
                    <a:pt x="1546" y="0"/>
                  </a:cubicBezTo>
                  <a:cubicBezTo>
                    <a:pt x="2399" y="0"/>
                    <a:pt x="3091" y="692"/>
                    <a:pt x="3091" y="1546"/>
                  </a:cubicBezTo>
                </a:path>
              </a:pathLst>
            </a:custGeom>
            <a:noFill/>
            <a:ln w="38100" cap="flat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cxnSp>
          <p:nvCxnSpPr>
            <p:cNvPr id="231" name="Conector recto 230">
              <a:extLst>
                <a:ext uri="{FF2B5EF4-FFF2-40B4-BE49-F238E27FC236}">
                  <a16:creationId xmlns:a16="http://schemas.microsoft.com/office/drawing/2014/main" id="{8A21D412-657A-4E17-8978-12E8E27EF762}"/>
                </a:ext>
              </a:extLst>
            </p:cNvPr>
            <p:cNvCxnSpPr/>
            <p:nvPr/>
          </p:nvCxnSpPr>
          <p:spPr>
            <a:xfrm>
              <a:off x="4180756" y="3500739"/>
              <a:ext cx="213786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9" name="CuadroTexto 248">
            <a:extLst>
              <a:ext uri="{FF2B5EF4-FFF2-40B4-BE49-F238E27FC236}">
                <a16:creationId xmlns:a16="http://schemas.microsoft.com/office/drawing/2014/main" id="{B53BF391-57A1-4D7C-AA2D-E92B2661960E}"/>
              </a:ext>
            </a:extLst>
          </p:cNvPr>
          <p:cNvSpPr txBox="1"/>
          <p:nvPr/>
        </p:nvSpPr>
        <p:spPr>
          <a:xfrm>
            <a:off x="5045217" y="947266"/>
            <a:ext cx="5728210" cy="1461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E6633F"/>
              </a:buClr>
              <a:defRPr/>
            </a:pPr>
            <a:r>
              <a:rPr lang="es-MX" sz="1600" b="1" dirty="0">
                <a:solidFill>
                  <a:schemeClr val="accent1">
                    <a:lumMod val="50000"/>
                  </a:schemeClr>
                </a:solidFill>
                <a:latin typeface="Work Sans Light"/>
                <a:cs typeface="Arial" panose="020B0604020202020204" pitchFamily="34" charset="0"/>
              </a:rPr>
              <a:t>¿Cuáles estudiantes se deben registrar con alternancia?</a:t>
            </a:r>
          </a:p>
          <a:p>
            <a:pPr>
              <a:buClr>
                <a:srgbClr val="E6633F"/>
              </a:buClr>
              <a:defRPr/>
            </a:pPr>
            <a:endParaRPr lang="es-MX" sz="900" kern="1200" dirty="0">
              <a:solidFill>
                <a:schemeClr val="accent1">
                  <a:lumMod val="50000"/>
                </a:schemeClr>
              </a:solidFill>
              <a:latin typeface="Work Sans Light"/>
              <a:cs typeface="Arial" panose="020B0604020202020204" pitchFamily="34" charset="0"/>
            </a:endParaRPr>
          </a:p>
          <a:p>
            <a:pPr algn="just">
              <a:buClr>
                <a:srgbClr val="E6633F"/>
              </a:buClr>
              <a:defRPr/>
            </a:pPr>
            <a:r>
              <a:rPr lang="es-MX" sz="1600" dirty="0">
                <a:solidFill>
                  <a:schemeClr val="accent1">
                    <a:lumMod val="50000"/>
                  </a:schemeClr>
                </a:solidFill>
                <a:latin typeface="Work Sans Light"/>
                <a:cs typeface="Arial" panose="020B0604020202020204" pitchFamily="34" charset="0"/>
              </a:rPr>
              <a:t>Aquellos estudiantes que en nombre propio o el de sus o acudientes, manifestaron de manera voluntaria continuar su proceso educativo bajo el esquema de alternancia en las sedes habilitadas y en los horarios propuestos</a:t>
            </a:r>
            <a:endParaRPr lang="es-CO" sz="1600" kern="1200" dirty="0">
              <a:solidFill>
                <a:schemeClr val="accent1">
                  <a:lumMod val="50000"/>
                </a:schemeClr>
              </a:solidFill>
              <a:latin typeface="Work Sans Light"/>
              <a:cs typeface="Arial" panose="020B0604020202020204" pitchFamily="34" charset="0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47593EC6-943A-4B29-A263-46622DBC18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3897" y="1455117"/>
            <a:ext cx="586755" cy="586755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ECC183D6-DCA9-4D86-8B36-D13E186222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6319" y="5806563"/>
            <a:ext cx="539388" cy="539388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1C69FE99-29C8-47B0-99FB-202BBF183D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8234" y="3814364"/>
            <a:ext cx="1657467" cy="503089"/>
          </a:xfrm>
          <a:prstGeom prst="rect">
            <a:avLst/>
          </a:prstGeom>
        </p:spPr>
      </p:pic>
      <p:grpSp>
        <p:nvGrpSpPr>
          <p:cNvPr id="94" name="Grupo 93">
            <a:extLst>
              <a:ext uri="{FF2B5EF4-FFF2-40B4-BE49-F238E27FC236}">
                <a16:creationId xmlns:a16="http://schemas.microsoft.com/office/drawing/2014/main" id="{4777A217-C3D5-48C7-A4AB-8CF3F1FDB8CE}"/>
              </a:ext>
            </a:extLst>
          </p:cNvPr>
          <p:cNvGrpSpPr/>
          <p:nvPr/>
        </p:nvGrpSpPr>
        <p:grpSpPr>
          <a:xfrm rot="2202084">
            <a:off x="1689029" y="2993751"/>
            <a:ext cx="295915" cy="1071463"/>
            <a:chOff x="-2017409" y="2129050"/>
            <a:chExt cx="930667" cy="3158304"/>
          </a:xfrm>
        </p:grpSpPr>
        <p:sp>
          <p:nvSpPr>
            <p:cNvPr id="95" name="Oval 83">
              <a:extLst>
                <a:ext uri="{FF2B5EF4-FFF2-40B4-BE49-F238E27FC236}">
                  <a16:creationId xmlns:a16="http://schemas.microsoft.com/office/drawing/2014/main" id="{8B4316EB-3EDE-4B88-9F91-42AF600E383C}"/>
                </a:ext>
              </a:extLst>
            </p:cNvPr>
            <p:cNvSpPr/>
            <p:nvPr/>
          </p:nvSpPr>
          <p:spPr>
            <a:xfrm>
              <a:off x="-1932581" y="4755280"/>
              <a:ext cx="845839" cy="281682"/>
            </a:xfrm>
            <a:prstGeom prst="ellipse">
              <a:avLst/>
            </a:prstGeom>
            <a:gradFill>
              <a:gsLst>
                <a:gs pos="0">
                  <a:schemeClr val="tx1">
                    <a:alpha val="71000"/>
                  </a:schemeClr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6" name="Freeform 36">
              <a:extLst>
                <a:ext uri="{FF2B5EF4-FFF2-40B4-BE49-F238E27FC236}">
                  <a16:creationId xmlns:a16="http://schemas.microsoft.com/office/drawing/2014/main" id="{3543C084-C127-4261-9708-B38EE2A071C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93559" y="4234075"/>
              <a:ext cx="301625" cy="493713"/>
            </a:xfrm>
            <a:custGeom>
              <a:avLst/>
              <a:gdLst>
                <a:gd name="T0" fmla="*/ 190 w 190"/>
                <a:gd name="T1" fmla="*/ 281 h 311"/>
                <a:gd name="T2" fmla="*/ 103 w 190"/>
                <a:gd name="T3" fmla="*/ 0 h 311"/>
                <a:gd name="T4" fmla="*/ 84 w 190"/>
                <a:gd name="T5" fmla="*/ 0 h 311"/>
                <a:gd name="T6" fmla="*/ 0 w 190"/>
                <a:gd name="T7" fmla="*/ 291 h 311"/>
                <a:gd name="T8" fmla="*/ 5 w 190"/>
                <a:gd name="T9" fmla="*/ 311 h 311"/>
                <a:gd name="T10" fmla="*/ 180 w 190"/>
                <a:gd name="T11" fmla="*/ 310 h 311"/>
                <a:gd name="T12" fmla="*/ 190 w 190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311">
                  <a:moveTo>
                    <a:pt x="190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0" y="310"/>
                  </a:lnTo>
                  <a:lnTo>
                    <a:pt x="190" y="281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7">
              <a:extLst>
                <a:ext uri="{FF2B5EF4-FFF2-40B4-BE49-F238E27FC236}">
                  <a16:creationId xmlns:a16="http://schemas.microsoft.com/office/drawing/2014/main" id="{4EB030BA-A5C4-4CB2-8339-47FB7A96B3E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93559" y="4234075"/>
              <a:ext cx="301625" cy="493713"/>
            </a:xfrm>
            <a:custGeom>
              <a:avLst/>
              <a:gdLst>
                <a:gd name="T0" fmla="*/ 190 w 190"/>
                <a:gd name="T1" fmla="*/ 281 h 311"/>
                <a:gd name="T2" fmla="*/ 103 w 190"/>
                <a:gd name="T3" fmla="*/ 0 h 311"/>
                <a:gd name="T4" fmla="*/ 84 w 190"/>
                <a:gd name="T5" fmla="*/ 0 h 311"/>
                <a:gd name="T6" fmla="*/ 0 w 190"/>
                <a:gd name="T7" fmla="*/ 291 h 311"/>
                <a:gd name="T8" fmla="*/ 5 w 190"/>
                <a:gd name="T9" fmla="*/ 311 h 311"/>
                <a:gd name="T10" fmla="*/ 180 w 190"/>
                <a:gd name="T11" fmla="*/ 310 h 311"/>
                <a:gd name="T12" fmla="*/ 190 w 190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311">
                  <a:moveTo>
                    <a:pt x="190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0" y="310"/>
                  </a:lnTo>
                  <a:lnTo>
                    <a:pt x="190" y="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8">
              <a:extLst>
                <a:ext uri="{FF2B5EF4-FFF2-40B4-BE49-F238E27FC236}">
                  <a16:creationId xmlns:a16="http://schemas.microsoft.com/office/drawing/2014/main" id="{EDBCE6B3-9EC4-445A-93A5-87C810DE994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4659" y="2129050"/>
              <a:ext cx="127000" cy="2173288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39">
              <a:extLst>
                <a:ext uri="{FF2B5EF4-FFF2-40B4-BE49-F238E27FC236}">
                  <a16:creationId xmlns:a16="http://schemas.microsoft.com/office/drawing/2014/main" id="{742F8A30-A55D-47CD-A68F-DD55D39E58B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704672" y="2130638"/>
              <a:ext cx="101600" cy="2174875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40">
              <a:extLst>
                <a:ext uri="{FF2B5EF4-FFF2-40B4-BE49-F238E27FC236}">
                  <a16:creationId xmlns:a16="http://schemas.microsoft.com/office/drawing/2014/main" id="{DB92A2F0-C3FA-4151-85B7-F4C4BBCEC82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480834" y="2130638"/>
              <a:ext cx="100012" cy="2174875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1">
              <a:extLst>
                <a:ext uri="{FF2B5EF4-FFF2-40B4-BE49-F238E27FC236}">
                  <a16:creationId xmlns:a16="http://schemas.microsoft.com/office/drawing/2014/main" id="{789749AE-980B-4237-97E0-47D1D0216CC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7834" y="4545226"/>
              <a:ext cx="130175" cy="187325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58">
              <a:extLst>
                <a:ext uri="{FF2B5EF4-FFF2-40B4-BE49-F238E27FC236}">
                  <a16:creationId xmlns:a16="http://schemas.microsoft.com/office/drawing/2014/main" id="{2C2F2055-E875-4F95-AA53-30547C62D50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93559" y="4257888"/>
              <a:ext cx="157162" cy="300038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9">
              <a:extLst>
                <a:ext uri="{FF2B5EF4-FFF2-40B4-BE49-F238E27FC236}">
                  <a16:creationId xmlns:a16="http://schemas.microsoft.com/office/drawing/2014/main" id="{09B360C9-ADA7-4DF8-B466-E26556BFF5D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4659" y="2129051"/>
              <a:ext cx="68262" cy="2171700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60">
              <a:extLst>
                <a:ext uri="{FF2B5EF4-FFF2-40B4-BE49-F238E27FC236}">
                  <a16:creationId xmlns:a16="http://schemas.microsoft.com/office/drawing/2014/main" id="{351A1CD9-2BDE-4492-80BC-ED0391613B1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704672" y="2130638"/>
              <a:ext cx="101600" cy="2174875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61">
              <a:extLst>
                <a:ext uri="{FF2B5EF4-FFF2-40B4-BE49-F238E27FC236}">
                  <a16:creationId xmlns:a16="http://schemas.microsoft.com/office/drawing/2014/main" id="{63D83675-8528-4D5C-B9EA-4A4AABF2A19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7834" y="4553163"/>
              <a:ext cx="71437" cy="179388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3">
              <a:extLst>
                <a:ext uri="{FF2B5EF4-FFF2-40B4-BE49-F238E27FC236}">
                  <a16:creationId xmlns:a16="http://schemas.microsoft.com/office/drawing/2014/main" id="{CCE28A03-AC19-4279-8A85-CECC4B96245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2017409" y="4793641"/>
              <a:ext cx="304800" cy="493713"/>
            </a:xfrm>
            <a:custGeom>
              <a:avLst/>
              <a:gdLst>
                <a:gd name="T0" fmla="*/ 192 w 192"/>
                <a:gd name="T1" fmla="*/ 281 h 311"/>
                <a:gd name="T2" fmla="*/ 103 w 192"/>
                <a:gd name="T3" fmla="*/ 0 h 311"/>
                <a:gd name="T4" fmla="*/ 84 w 192"/>
                <a:gd name="T5" fmla="*/ 0 h 311"/>
                <a:gd name="T6" fmla="*/ 0 w 192"/>
                <a:gd name="T7" fmla="*/ 291 h 311"/>
                <a:gd name="T8" fmla="*/ 5 w 192"/>
                <a:gd name="T9" fmla="*/ 311 h 311"/>
                <a:gd name="T10" fmla="*/ 181 w 192"/>
                <a:gd name="T11" fmla="*/ 310 h 311"/>
                <a:gd name="T12" fmla="*/ 192 w 192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11">
                  <a:moveTo>
                    <a:pt x="192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1" y="310"/>
                  </a:lnTo>
                  <a:lnTo>
                    <a:pt x="192" y="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7" name="Rectángulo 266">
            <a:extLst>
              <a:ext uri="{FF2B5EF4-FFF2-40B4-BE49-F238E27FC236}">
                <a16:creationId xmlns:a16="http://schemas.microsoft.com/office/drawing/2014/main" id="{497F1CA2-D39E-4828-A9DD-48772149F2B9}"/>
              </a:ext>
            </a:extLst>
          </p:cNvPr>
          <p:cNvSpPr/>
          <p:nvPr/>
        </p:nvSpPr>
        <p:spPr>
          <a:xfrm>
            <a:off x="11759112" y="1357905"/>
            <a:ext cx="119070" cy="4508449"/>
          </a:xfrm>
          <a:prstGeom prst="rect">
            <a:avLst/>
          </a:prstGeom>
          <a:solidFill>
            <a:srgbClr val="4A7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0884B52-A443-4CFF-82BA-CE0B17FDD24E}"/>
              </a:ext>
            </a:extLst>
          </p:cNvPr>
          <p:cNvSpPr/>
          <p:nvPr/>
        </p:nvSpPr>
        <p:spPr>
          <a:xfrm>
            <a:off x="4811515" y="2747030"/>
            <a:ext cx="6141349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  <a:latin typeface="Work Sans Light"/>
                <a:cs typeface="Arial" panose="020B0604020202020204" pitchFamily="34" charset="0"/>
              </a:rPr>
              <a:t>¿En dónde y en qué momento se debe registrar la alternancia?</a:t>
            </a:r>
          </a:p>
          <a:p>
            <a:endParaRPr lang="es-MX" sz="900" dirty="0">
              <a:solidFill>
                <a:schemeClr val="accent1">
                  <a:lumMod val="50000"/>
                </a:schemeClr>
              </a:solidFill>
              <a:latin typeface="Work Sans Light"/>
              <a:cs typeface="Arial" panose="020B0604020202020204" pitchFamily="34" charset="0"/>
            </a:endParaRPr>
          </a:p>
          <a:p>
            <a:pPr algn="just"/>
            <a:r>
              <a:rPr lang="es-MX" sz="1600" dirty="0">
                <a:solidFill>
                  <a:schemeClr val="accent1">
                    <a:lumMod val="50000"/>
                  </a:schemeClr>
                </a:solidFill>
                <a:latin typeface="Work Sans Light"/>
                <a:cs typeface="Arial" panose="020B0604020202020204" pitchFamily="34" charset="0"/>
              </a:rPr>
              <a:t> La variable se encuentra disponible en el Sistema Integrado de Matrículas – SIMAT y es de obligatorio diligenciamiento en el registro de la matrícula o puede caracterizarse en el momento que se requiera.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3B1128E-938C-40AF-8C17-FD7D8113934E}"/>
              </a:ext>
            </a:extLst>
          </p:cNvPr>
          <p:cNvSpPr/>
          <p:nvPr/>
        </p:nvSpPr>
        <p:spPr>
          <a:xfrm>
            <a:off x="4275220" y="4233065"/>
            <a:ext cx="682413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b="1" dirty="0">
                <a:solidFill>
                  <a:schemeClr val="accent1">
                    <a:lumMod val="50000"/>
                  </a:schemeClr>
                </a:solidFill>
                <a:latin typeface="Work Sans Light"/>
                <a:cs typeface="Arial" panose="020B0604020202020204" pitchFamily="34" charset="0"/>
              </a:rPr>
              <a:t>¿Quiénes son los responsables del registro de la alternancia? </a:t>
            </a:r>
          </a:p>
          <a:p>
            <a:pPr algn="just"/>
            <a:endParaRPr lang="es-MX" sz="900" dirty="0">
              <a:solidFill>
                <a:schemeClr val="accent1">
                  <a:lumMod val="50000"/>
                </a:schemeClr>
              </a:solidFill>
              <a:latin typeface="Work Sans Light"/>
              <a:cs typeface="Arial" panose="020B0604020202020204" pitchFamily="34" charset="0"/>
            </a:endParaRPr>
          </a:p>
          <a:p>
            <a:pPr algn="just"/>
            <a:r>
              <a:rPr lang="es-MX" sz="1600" dirty="0">
                <a:solidFill>
                  <a:schemeClr val="accent1">
                    <a:lumMod val="50000"/>
                  </a:schemeClr>
                </a:solidFill>
                <a:latin typeface="Work Sans Light"/>
                <a:cs typeface="Arial" panose="020B0604020202020204" pitchFamily="34" charset="0"/>
              </a:rPr>
              <a:t>Rectores, docentes y personal administrativo de los establecimientos educativos oficiales y privados, designados para ingresar información al sistema.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80AFCA1-C52A-4DC9-A970-782F21A7DF1E}"/>
              </a:ext>
            </a:extLst>
          </p:cNvPr>
          <p:cNvSpPr/>
          <p:nvPr/>
        </p:nvSpPr>
        <p:spPr>
          <a:xfrm>
            <a:off x="3995932" y="5487035"/>
            <a:ext cx="5862102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600" b="1" dirty="0">
                <a:solidFill>
                  <a:schemeClr val="accent1">
                    <a:lumMod val="50000"/>
                  </a:schemeClr>
                </a:solidFill>
                <a:latin typeface="Work Sans Light"/>
                <a:cs typeface="Arial" panose="020B0604020202020204" pitchFamily="34" charset="0"/>
              </a:rPr>
              <a:t>Los valores disponibles para la caracterización en el SIMAT son:</a:t>
            </a:r>
          </a:p>
          <a:p>
            <a:pPr algn="ctr"/>
            <a:endParaRPr lang="es-MX" sz="900" dirty="0">
              <a:solidFill>
                <a:schemeClr val="accent1">
                  <a:lumMod val="50000"/>
                </a:schemeClr>
              </a:solidFill>
              <a:latin typeface="Work Sans Light"/>
              <a:cs typeface="Arial" panose="020B0604020202020204" pitchFamily="34" charset="0"/>
            </a:endParaRPr>
          </a:p>
          <a:p>
            <a:r>
              <a:rPr lang="es-MX" sz="1600" dirty="0">
                <a:solidFill>
                  <a:schemeClr val="accent1">
                    <a:lumMod val="50000"/>
                  </a:schemeClr>
                </a:solidFill>
                <a:latin typeface="Work Sans Light"/>
                <a:cs typeface="Arial" panose="020B0604020202020204" pitchFamily="34" charset="0"/>
              </a:rPr>
              <a:t>	S (SI)   = Asiste bajo el esquema de alternancia.</a:t>
            </a:r>
          </a:p>
          <a:p>
            <a:r>
              <a:rPr lang="es-MX" sz="1600" dirty="0">
                <a:solidFill>
                  <a:schemeClr val="accent1">
                    <a:lumMod val="50000"/>
                  </a:schemeClr>
                </a:solidFill>
                <a:latin typeface="Work Sans Light"/>
                <a:cs typeface="Arial" panose="020B0604020202020204" pitchFamily="34" charset="0"/>
              </a:rPr>
              <a:t>	N (NO) = Continúa clases desde casa.</a:t>
            </a:r>
          </a:p>
        </p:txBody>
      </p:sp>
      <p:sp>
        <p:nvSpPr>
          <p:cNvPr id="155" name="Freeform 36">
            <a:extLst>
              <a:ext uri="{FF2B5EF4-FFF2-40B4-BE49-F238E27FC236}">
                <a16:creationId xmlns:a16="http://schemas.microsoft.com/office/drawing/2014/main" id="{7679E76A-6C51-4EDD-906A-B35823E18E0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67498" y="5956608"/>
            <a:ext cx="93362" cy="93363"/>
          </a:xfrm>
          <a:custGeom>
            <a:avLst/>
            <a:gdLst>
              <a:gd name="T0" fmla="*/ 2147483646 w 306"/>
              <a:gd name="T1" fmla="*/ 2147483646 h 306"/>
              <a:gd name="T2" fmla="*/ 2147483646 w 306"/>
              <a:gd name="T3" fmla="*/ 2147483646 h 306"/>
              <a:gd name="T4" fmla="*/ 2147483646 w 306"/>
              <a:gd name="T5" fmla="*/ 0 h 306"/>
              <a:gd name="T6" fmla="*/ 0 w 306"/>
              <a:gd name="T7" fmla="*/ 2147483646 h 306"/>
              <a:gd name="T8" fmla="*/ 2147483646 w 306"/>
              <a:gd name="T9" fmla="*/ 2147483646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6">
                <a:moveTo>
                  <a:pt x="153" y="305"/>
                </a:moveTo>
                <a:cubicBezTo>
                  <a:pt x="237" y="305"/>
                  <a:pt x="305" y="237"/>
                  <a:pt x="305" y="152"/>
                </a:cubicBezTo>
                <a:cubicBezTo>
                  <a:pt x="305" y="69"/>
                  <a:pt x="237" y="0"/>
                  <a:pt x="153" y="0"/>
                </a:cubicBezTo>
                <a:cubicBezTo>
                  <a:pt x="69" y="0"/>
                  <a:pt x="0" y="69"/>
                  <a:pt x="0" y="152"/>
                </a:cubicBezTo>
                <a:cubicBezTo>
                  <a:pt x="0" y="237"/>
                  <a:pt x="69" y="305"/>
                  <a:pt x="153" y="305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156" name="Freeform 19">
            <a:extLst>
              <a:ext uri="{FF2B5EF4-FFF2-40B4-BE49-F238E27FC236}">
                <a16:creationId xmlns:a16="http://schemas.microsoft.com/office/drawing/2014/main" id="{0B3F10C2-FA06-4B92-984E-3C836D618E4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59107" y="3310011"/>
            <a:ext cx="93363" cy="85517"/>
          </a:xfrm>
          <a:custGeom>
            <a:avLst/>
            <a:gdLst>
              <a:gd name="T0" fmla="*/ 2147483646 w 306"/>
              <a:gd name="T1" fmla="*/ 2147483646 h 306"/>
              <a:gd name="T2" fmla="*/ 0 w 306"/>
              <a:gd name="T3" fmla="*/ 2147483646 h 306"/>
              <a:gd name="T4" fmla="*/ 2147483646 w 306"/>
              <a:gd name="T5" fmla="*/ 0 h 306"/>
              <a:gd name="T6" fmla="*/ 2147483646 w 306"/>
              <a:gd name="T7" fmla="*/ 2147483646 h 306"/>
              <a:gd name="T8" fmla="*/ 2147483646 w 306"/>
              <a:gd name="T9" fmla="*/ 2147483646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6">
                <a:moveTo>
                  <a:pt x="152" y="305"/>
                </a:moveTo>
                <a:cubicBezTo>
                  <a:pt x="68" y="305"/>
                  <a:pt x="0" y="237"/>
                  <a:pt x="0" y="153"/>
                </a:cubicBezTo>
                <a:cubicBezTo>
                  <a:pt x="0" y="68"/>
                  <a:pt x="68" y="0"/>
                  <a:pt x="152" y="0"/>
                </a:cubicBezTo>
                <a:cubicBezTo>
                  <a:pt x="237" y="0"/>
                  <a:pt x="305" y="68"/>
                  <a:pt x="305" y="153"/>
                </a:cubicBezTo>
                <a:cubicBezTo>
                  <a:pt x="305" y="237"/>
                  <a:pt x="237" y="305"/>
                  <a:pt x="152" y="305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/>
          </a:p>
        </p:txBody>
      </p:sp>
      <p:grpSp>
        <p:nvGrpSpPr>
          <p:cNvPr id="107" name="Grupo 106">
            <a:extLst>
              <a:ext uri="{FF2B5EF4-FFF2-40B4-BE49-F238E27FC236}">
                <a16:creationId xmlns:a16="http://schemas.microsoft.com/office/drawing/2014/main" id="{BC0E2F2F-B56D-4B95-84F9-ED182B449BA6}"/>
              </a:ext>
            </a:extLst>
          </p:cNvPr>
          <p:cNvGrpSpPr/>
          <p:nvPr/>
        </p:nvGrpSpPr>
        <p:grpSpPr>
          <a:xfrm>
            <a:off x="3129811" y="4598117"/>
            <a:ext cx="500456" cy="529004"/>
            <a:chOff x="11323471" y="1251261"/>
            <a:chExt cx="752396" cy="674317"/>
          </a:xfrm>
        </p:grpSpPr>
        <p:sp>
          <p:nvSpPr>
            <p:cNvPr id="108" name="Rectángulo 107">
              <a:extLst>
                <a:ext uri="{FF2B5EF4-FFF2-40B4-BE49-F238E27FC236}">
                  <a16:creationId xmlns:a16="http://schemas.microsoft.com/office/drawing/2014/main" id="{0D61D3D7-11D3-4D3C-A304-6CB2E125C2D2}"/>
                </a:ext>
              </a:extLst>
            </p:cNvPr>
            <p:cNvSpPr/>
            <p:nvPr/>
          </p:nvSpPr>
          <p:spPr>
            <a:xfrm>
              <a:off x="11370934" y="1251261"/>
              <a:ext cx="648000" cy="3964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109" name="Imagen 108">
              <a:extLst>
                <a:ext uri="{FF2B5EF4-FFF2-40B4-BE49-F238E27FC236}">
                  <a16:creationId xmlns:a16="http://schemas.microsoft.com/office/drawing/2014/main" id="{E54A9A88-FCA9-489E-BA66-EB35535EEE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1323471" y="1251261"/>
              <a:ext cx="752396" cy="6743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8586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0">
            <a:extLst>
              <a:ext uri="{FF2B5EF4-FFF2-40B4-BE49-F238E27FC236}">
                <a16:creationId xmlns:a16="http://schemas.microsoft.com/office/drawing/2014/main" id="{3D797484-AC73-F345-9FE7-F547B96F04E1}"/>
              </a:ext>
            </a:extLst>
          </p:cNvPr>
          <p:cNvSpPr/>
          <p:nvPr/>
        </p:nvSpPr>
        <p:spPr>
          <a:xfrm>
            <a:off x="162401" y="163372"/>
            <a:ext cx="6357669" cy="603247"/>
          </a:xfrm>
          <a:prstGeom prst="roundRect">
            <a:avLst>
              <a:gd name="adj" fmla="val 50000"/>
            </a:avLst>
          </a:prstGeom>
          <a:solidFill>
            <a:srgbClr val="9DB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5" name="Oval 60">
            <a:extLst>
              <a:ext uri="{FF2B5EF4-FFF2-40B4-BE49-F238E27FC236}">
                <a16:creationId xmlns:a16="http://schemas.microsoft.com/office/drawing/2014/main" id="{B2DB1C0F-ED60-5846-AA9E-9383546872D7}"/>
              </a:ext>
            </a:extLst>
          </p:cNvPr>
          <p:cNvSpPr/>
          <p:nvPr/>
        </p:nvSpPr>
        <p:spPr>
          <a:xfrm>
            <a:off x="298080" y="163371"/>
            <a:ext cx="643888" cy="603247"/>
          </a:xfrm>
          <a:prstGeom prst="ellipse">
            <a:avLst/>
          </a:prstGeom>
          <a:gradFill flip="none" rotWithShape="1">
            <a:gsLst>
              <a:gs pos="0">
                <a:srgbClr val="DDE1E2"/>
              </a:gs>
              <a:gs pos="100000">
                <a:srgbClr val="FFFFFF"/>
              </a:gs>
            </a:gsLst>
            <a:lin ang="16200000" scaled="1"/>
            <a:tileRect/>
          </a:gradFill>
          <a:ln w="558800">
            <a:noFill/>
          </a:ln>
          <a:effectLst>
            <a:outerShdw blurRad="330200" dist="63500" dir="2700000" sx="106000" sy="106000" algn="tl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extrusionH="152400" prstMaterial="matte">
            <a:bevelT w="101600" h="12700" prst="softRound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Work Sans Thin" pitchFamily="2" charset="77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7FF2D74-FBA6-7A42-882B-63C11015C09D}"/>
              </a:ext>
            </a:extLst>
          </p:cNvPr>
          <p:cNvSpPr txBox="1"/>
          <p:nvPr/>
        </p:nvSpPr>
        <p:spPr>
          <a:xfrm>
            <a:off x="391482" y="144193"/>
            <a:ext cx="550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rgbClr val="F7678D"/>
                </a:solidFill>
                <a:latin typeface="Work Sans Thin" pitchFamily="2" charset="77"/>
              </a:rPr>
              <a:t>2.</a:t>
            </a: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65F853D6-0C2E-41E8-939B-A0D9AF253E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284" y="11700"/>
            <a:ext cx="2402716" cy="457063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BA057345-7101-48A3-A95C-4E4EE1133C39}"/>
              </a:ext>
            </a:extLst>
          </p:cNvPr>
          <p:cNvSpPr/>
          <p:nvPr/>
        </p:nvSpPr>
        <p:spPr>
          <a:xfrm>
            <a:off x="1851562" y="1578654"/>
            <a:ext cx="8488875" cy="3649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s-MX" sz="2400" b="1" dirty="0">
                <a:solidFill>
                  <a:srgbClr val="002060"/>
                </a:solidFill>
                <a:latin typeface="Work Sans Light"/>
                <a:cs typeface="Arial" panose="020B0604020202020204" pitchFamily="34" charset="0"/>
              </a:rPr>
              <a:t>Menús habilitados en el SIMAT para el registro de alternancia: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es-MX" sz="2400" dirty="0">
              <a:solidFill>
                <a:srgbClr val="002060"/>
              </a:solidFill>
              <a:latin typeface="Work Sans Light"/>
              <a:cs typeface="Arial" panose="020B0604020202020204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s-MX" sz="2400" dirty="0">
                <a:solidFill>
                  <a:srgbClr val="002060"/>
                </a:solidFill>
                <a:latin typeface="Work Sans Light"/>
                <a:cs typeface="Arial" panose="020B0604020202020204" pitchFamily="34" charset="0"/>
              </a:rPr>
              <a:t>MATRICULA &gt;&gt; MATRICULAR (obligatorio)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s-MX" sz="2400" dirty="0">
                <a:solidFill>
                  <a:srgbClr val="002060"/>
                </a:solidFill>
                <a:latin typeface="Work Sans Light"/>
                <a:cs typeface="Arial" panose="020B0604020202020204" pitchFamily="34" charset="0"/>
              </a:rPr>
              <a:t>MATRICULA &gt;&gt; NOVEDADES (obligatorio)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s-MX" sz="2400" dirty="0">
                <a:solidFill>
                  <a:srgbClr val="002060"/>
                </a:solidFill>
                <a:latin typeface="Work Sans Light"/>
                <a:cs typeface="Arial" panose="020B0604020202020204" pitchFamily="34" charset="0"/>
              </a:rPr>
              <a:t>MATRICULA &gt;&gt; CAMBIOS A MATRICULADOS (opcional)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s-MX" sz="2400" dirty="0">
                <a:solidFill>
                  <a:srgbClr val="002060"/>
                </a:solidFill>
                <a:latin typeface="Work Sans Light"/>
                <a:cs typeface="Arial" panose="020B0604020202020204" pitchFamily="34" charset="0"/>
              </a:rPr>
              <a:t>MATRICULA &gt;&gt; SELECTIVA PRIVADOS (obligatorio)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s-MX" sz="2400" dirty="0">
                <a:solidFill>
                  <a:srgbClr val="002060"/>
                </a:solidFill>
                <a:latin typeface="Work Sans Light"/>
                <a:cs typeface="Arial" panose="020B0604020202020204" pitchFamily="34" charset="0"/>
              </a:rPr>
              <a:t>MATRICULA &gt;&gt; CICLOS (obligatorio)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s-MX" sz="2400" dirty="0">
                <a:solidFill>
                  <a:srgbClr val="002060"/>
                </a:solidFill>
                <a:latin typeface="Work Sans Light"/>
                <a:cs typeface="Arial" panose="020B0604020202020204" pitchFamily="34" charset="0"/>
              </a:rPr>
              <a:t>MATRICULA &gt;&gt; FAMILIARES (obligatorio)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97696DE-26A9-437F-AF42-3A8E84F5A539}"/>
              </a:ext>
            </a:extLst>
          </p:cNvPr>
          <p:cNvSpPr txBox="1"/>
          <p:nvPr/>
        </p:nvSpPr>
        <p:spPr>
          <a:xfrm>
            <a:off x="0" y="6122993"/>
            <a:ext cx="12192000" cy="719171"/>
          </a:xfrm>
          <a:prstGeom prst="rect">
            <a:avLst/>
          </a:prstGeom>
          <a:solidFill>
            <a:srgbClr val="E43866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s-MX" b="1" dirty="0">
                <a:solidFill>
                  <a:schemeClr val="bg1"/>
                </a:solidFill>
                <a:latin typeface="Work Sans Light"/>
              </a:rPr>
              <a:t>Si tiene dudas relacionadas con la variable de alternancia en el SIMAT, ingrese a la ayuda del sistema: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s-MX" b="1" dirty="0">
                <a:solidFill>
                  <a:schemeClr val="bg1"/>
                </a:solidFill>
                <a:latin typeface="Work Sans Light"/>
              </a:rPr>
              <a:t>Archivos de ayuda &gt;&gt; instructivos &gt;&gt; variable de alternancia.</a:t>
            </a:r>
            <a:endParaRPr lang="es-CO" b="1" dirty="0">
              <a:solidFill>
                <a:schemeClr val="bg1"/>
              </a:solidFill>
              <a:latin typeface="Work Sans Thin"/>
              <a:cs typeface="Arial" panose="020B0604020202020204" pitchFamily="34" charset="0"/>
            </a:endParaRPr>
          </a:p>
        </p:txBody>
      </p:sp>
      <p:sp>
        <p:nvSpPr>
          <p:cNvPr id="9" name="TextBox 96">
            <a:extLst>
              <a:ext uri="{FF2B5EF4-FFF2-40B4-BE49-F238E27FC236}">
                <a16:creationId xmlns:a16="http://schemas.microsoft.com/office/drawing/2014/main" id="{D1AACDBE-7421-4E50-827E-82ABA88E1D2F}"/>
              </a:ext>
            </a:extLst>
          </p:cNvPr>
          <p:cNvSpPr txBox="1"/>
          <p:nvPr/>
        </p:nvSpPr>
        <p:spPr>
          <a:xfrm>
            <a:off x="1048567" y="246475"/>
            <a:ext cx="6262120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Clr>
                <a:schemeClr val="lt1"/>
              </a:buClr>
              <a:buSzPct val="25000"/>
            </a:pPr>
            <a:r>
              <a:rPr lang="es-CO" sz="2800" b="1" dirty="0">
                <a:solidFill>
                  <a:srgbClr val="075676"/>
                </a:solidFill>
                <a:latin typeface="Work Sans Thin"/>
                <a:cs typeface="Segoe UI" charset="0"/>
              </a:rPr>
              <a:t>Registro de la variable Alternancia</a:t>
            </a:r>
          </a:p>
        </p:txBody>
      </p:sp>
    </p:spTree>
    <p:extLst>
      <p:ext uri="{BB962C8B-B14F-4D97-AF65-F5344CB8AC3E}">
        <p14:creationId xmlns:p14="http://schemas.microsoft.com/office/powerpoint/2010/main" val="60253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0">
            <a:extLst>
              <a:ext uri="{FF2B5EF4-FFF2-40B4-BE49-F238E27FC236}">
                <a16:creationId xmlns:a16="http://schemas.microsoft.com/office/drawing/2014/main" id="{3D797484-AC73-F345-9FE7-F547B96F04E1}"/>
              </a:ext>
            </a:extLst>
          </p:cNvPr>
          <p:cNvSpPr/>
          <p:nvPr/>
        </p:nvSpPr>
        <p:spPr>
          <a:xfrm>
            <a:off x="161057" y="187461"/>
            <a:ext cx="6262120" cy="603247"/>
          </a:xfrm>
          <a:prstGeom prst="roundRect">
            <a:avLst>
              <a:gd name="adj" fmla="val 50000"/>
            </a:avLst>
          </a:prstGeom>
          <a:solidFill>
            <a:srgbClr val="9DB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5" name="Oval 60">
            <a:extLst>
              <a:ext uri="{FF2B5EF4-FFF2-40B4-BE49-F238E27FC236}">
                <a16:creationId xmlns:a16="http://schemas.microsoft.com/office/drawing/2014/main" id="{B2DB1C0F-ED60-5846-AA9E-9383546872D7}"/>
              </a:ext>
            </a:extLst>
          </p:cNvPr>
          <p:cNvSpPr/>
          <p:nvPr/>
        </p:nvSpPr>
        <p:spPr>
          <a:xfrm>
            <a:off x="325204" y="173920"/>
            <a:ext cx="557872" cy="603247"/>
          </a:xfrm>
          <a:prstGeom prst="ellipse">
            <a:avLst/>
          </a:prstGeom>
          <a:gradFill flip="none" rotWithShape="1">
            <a:gsLst>
              <a:gs pos="0">
                <a:srgbClr val="DDE1E2"/>
              </a:gs>
              <a:gs pos="100000">
                <a:srgbClr val="FFFFFF"/>
              </a:gs>
            </a:gsLst>
            <a:lin ang="16200000" scaled="1"/>
            <a:tileRect/>
          </a:gradFill>
          <a:ln w="558800">
            <a:noFill/>
          </a:ln>
          <a:effectLst>
            <a:outerShdw blurRad="330200" dist="63500" dir="2700000" sx="106000" sy="106000" algn="tl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extrusionH="152400" prstMaterial="matte">
            <a:bevelT w="101600" h="12700" prst="softRound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Work Sans Thin" pitchFamily="2" charset="77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7FF2D74-FBA6-7A42-882B-63C11015C09D}"/>
              </a:ext>
            </a:extLst>
          </p:cNvPr>
          <p:cNvSpPr txBox="1"/>
          <p:nvPr/>
        </p:nvSpPr>
        <p:spPr>
          <a:xfrm>
            <a:off x="332590" y="144377"/>
            <a:ext cx="550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rgbClr val="F7678D"/>
                </a:solidFill>
                <a:latin typeface="Work Sans Thin" pitchFamily="2" charset="77"/>
              </a:rPr>
              <a:t>3.</a:t>
            </a: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65F853D6-0C2E-41E8-939B-A0D9AF253E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284" y="6400937"/>
            <a:ext cx="2402716" cy="457063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C1AA249D-68DC-4B95-B09E-A85CD8B945C3}"/>
              </a:ext>
            </a:extLst>
          </p:cNvPr>
          <p:cNvSpPr txBox="1"/>
          <p:nvPr/>
        </p:nvSpPr>
        <p:spPr>
          <a:xfrm>
            <a:off x="604140" y="4676175"/>
            <a:ext cx="6394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ES" sz="2000" b="1" dirty="0">
                <a:solidFill>
                  <a:srgbClr val="4472C4">
                    <a:lumMod val="50000"/>
                  </a:srgbClr>
                </a:solidFill>
                <a:latin typeface="Work Sans Thin"/>
                <a:cs typeface="Arial" panose="020B0604020202020204" pitchFamily="34" charset="0"/>
              </a:rPr>
              <a:t>Instituciones y sedes en alternancia – 28 de mayo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F853BDB4-3F68-4ADE-BAF5-B8EFC629A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521594"/>
              </p:ext>
            </p:extLst>
          </p:nvPr>
        </p:nvGraphicFramePr>
        <p:xfrm>
          <a:off x="755889" y="5165622"/>
          <a:ext cx="5139549" cy="891540"/>
        </p:xfrm>
        <a:graphic>
          <a:graphicData uri="http://schemas.openxmlformats.org/drawingml/2006/table">
            <a:tbl>
              <a:tblPr/>
              <a:tblGrid>
                <a:gridCol w="1473786">
                  <a:extLst>
                    <a:ext uri="{9D8B030D-6E8A-4147-A177-3AD203B41FA5}">
                      <a16:colId xmlns:a16="http://schemas.microsoft.com/office/drawing/2014/main" val="28614578"/>
                    </a:ext>
                  </a:extLst>
                </a:gridCol>
                <a:gridCol w="1147729">
                  <a:extLst>
                    <a:ext uri="{9D8B030D-6E8A-4147-A177-3AD203B41FA5}">
                      <a16:colId xmlns:a16="http://schemas.microsoft.com/office/drawing/2014/main" val="1857889273"/>
                    </a:ext>
                  </a:extLst>
                </a:gridCol>
                <a:gridCol w="1259017">
                  <a:extLst>
                    <a:ext uri="{9D8B030D-6E8A-4147-A177-3AD203B41FA5}">
                      <a16:colId xmlns:a16="http://schemas.microsoft.com/office/drawing/2014/main" val="667132585"/>
                    </a:ext>
                  </a:extLst>
                </a:gridCol>
                <a:gridCol w="1259017">
                  <a:extLst>
                    <a:ext uri="{9D8B030D-6E8A-4147-A177-3AD203B41FA5}">
                      <a16:colId xmlns:a16="http://schemas.microsoft.com/office/drawing/2014/main" val="2771958507"/>
                    </a:ext>
                  </a:extLst>
                </a:gridCol>
              </a:tblGrid>
              <a:tr h="22098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Work Sans Thin"/>
                          <a:ea typeface="+mn-ea"/>
                          <a:cs typeface="+mn-cs"/>
                        </a:rPr>
                        <a:t>Tipo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Work Sans Thin"/>
                          <a:ea typeface="+mn-ea"/>
                          <a:cs typeface="+mn-cs"/>
                        </a:rPr>
                        <a:t>Oficial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Work Sans Thin"/>
                          <a:ea typeface="+mn-ea"/>
                          <a:cs typeface="+mn-cs"/>
                        </a:rPr>
                        <a:t>No Oficial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Work Sans Thin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721038"/>
                  </a:ext>
                </a:extLst>
              </a:tr>
              <a:tr h="23622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</a:rPr>
                        <a:t>Instituciones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4.702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9.764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1459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1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</a:rPr>
                        <a:t>Sedes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15.951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21.014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27657"/>
                  </a:ext>
                </a:extLst>
              </a:tr>
            </a:tbl>
          </a:graphicData>
        </a:graphic>
      </p:graphicFrame>
      <p:sp>
        <p:nvSpPr>
          <p:cNvPr id="10" name="TextBox 96">
            <a:extLst>
              <a:ext uri="{FF2B5EF4-FFF2-40B4-BE49-F238E27FC236}">
                <a16:creationId xmlns:a16="http://schemas.microsoft.com/office/drawing/2014/main" id="{1D404FEA-70CA-42A0-ABF6-C35B7EC227AF}"/>
              </a:ext>
            </a:extLst>
          </p:cNvPr>
          <p:cNvSpPr txBox="1"/>
          <p:nvPr/>
        </p:nvSpPr>
        <p:spPr>
          <a:xfrm>
            <a:off x="1047223" y="291467"/>
            <a:ext cx="6262120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Clr>
                <a:schemeClr val="lt1"/>
              </a:buClr>
              <a:buSzPct val="25000"/>
            </a:pPr>
            <a:r>
              <a:rPr lang="es-CO" sz="2800" b="1" dirty="0">
                <a:solidFill>
                  <a:srgbClr val="075676"/>
                </a:solidFill>
                <a:latin typeface="Work Sans Thin"/>
                <a:cs typeface="Segoe UI" charset="0"/>
              </a:rPr>
              <a:t>Reporte de la variable Alternancia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339A112-D98B-4A30-98D7-6BF6685C0E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92052"/>
              </p:ext>
            </p:extLst>
          </p:nvPr>
        </p:nvGraphicFramePr>
        <p:xfrm>
          <a:off x="583614" y="1112672"/>
          <a:ext cx="10623649" cy="321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985">
                  <a:extLst>
                    <a:ext uri="{9D8B030D-6E8A-4147-A177-3AD203B41FA5}">
                      <a16:colId xmlns:a16="http://schemas.microsoft.com/office/drawing/2014/main" val="1748148499"/>
                    </a:ext>
                  </a:extLst>
                </a:gridCol>
                <a:gridCol w="1641713">
                  <a:extLst>
                    <a:ext uri="{9D8B030D-6E8A-4147-A177-3AD203B41FA5}">
                      <a16:colId xmlns:a16="http://schemas.microsoft.com/office/drawing/2014/main" val="3197050735"/>
                    </a:ext>
                  </a:extLst>
                </a:gridCol>
                <a:gridCol w="1614577">
                  <a:extLst>
                    <a:ext uri="{9D8B030D-6E8A-4147-A177-3AD203B41FA5}">
                      <a16:colId xmlns:a16="http://schemas.microsoft.com/office/drawing/2014/main" val="599806703"/>
                    </a:ext>
                  </a:extLst>
                </a:gridCol>
                <a:gridCol w="1370356">
                  <a:extLst>
                    <a:ext uri="{9D8B030D-6E8A-4147-A177-3AD203B41FA5}">
                      <a16:colId xmlns:a16="http://schemas.microsoft.com/office/drawing/2014/main" val="2273603552"/>
                    </a:ext>
                  </a:extLst>
                </a:gridCol>
                <a:gridCol w="1356788">
                  <a:extLst>
                    <a:ext uri="{9D8B030D-6E8A-4147-A177-3AD203B41FA5}">
                      <a16:colId xmlns:a16="http://schemas.microsoft.com/office/drawing/2014/main" val="1230964301"/>
                    </a:ext>
                  </a:extLst>
                </a:gridCol>
                <a:gridCol w="1587442">
                  <a:extLst>
                    <a:ext uri="{9D8B030D-6E8A-4147-A177-3AD203B41FA5}">
                      <a16:colId xmlns:a16="http://schemas.microsoft.com/office/drawing/2014/main" val="1251276349"/>
                    </a:ext>
                  </a:extLst>
                </a:gridCol>
                <a:gridCol w="1356788">
                  <a:extLst>
                    <a:ext uri="{9D8B030D-6E8A-4147-A177-3AD203B41FA5}">
                      <a16:colId xmlns:a16="http://schemas.microsoft.com/office/drawing/2014/main" val="3579766949"/>
                    </a:ext>
                  </a:extLst>
                </a:gridCol>
              </a:tblGrid>
              <a:tr h="6345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Fecha</a:t>
                      </a:r>
                      <a:endParaRPr lang="es-CO" sz="1900" b="1" i="0" u="none" strike="noStrike">
                        <a:solidFill>
                          <a:srgbClr val="FFFFFF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Oficial</a:t>
                      </a:r>
                      <a:endParaRPr lang="es-CO" sz="1900" b="1" i="0" u="none" strike="noStrike">
                        <a:solidFill>
                          <a:srgbClr val="FFFFFF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 dirty="0">
                          <a:effectLst/>
                        </a:rPr>
                        <a:t>Contratada</a:t>
                      </a:r>
                      <a:endParaRPr lang="es-CO" sz="1900" b="1" i="0" u="none" strike="noStrike" dirty="0">
                        <a:solidFill>
                          <a:srgbClr val="FFFFFF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No Oficial</a:t>
                      </a:r>
                      <a:endParaRPr lang="es-CO" sz="1900" b="1" i="0" u="none" strike="noStrike">
                        <a:solidFill>
                          <a:srgbClr val="FFFFFF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 dirty="0">
                          <a:effectLst/>
                        </a:rPr>
                        <a:t>Total</a:t>
                      </a:r>
                      <a:endParaRPr lang="es-CO" sz="1900" b="1" i="0" u="none" strike="noStrike" dirty="0">
                        <a:solidFill>
                          <a:srgbClr val="FFFFFF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Avance absoluto</a:t>
                      </a:r>
                      <a:endParaRPr lang="es-CO" sz="1900" b="1" i="0" u="none" strike="noStrike">
                        <a:solidFill>
                          <a:srgbClr val="FFFFFF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% avance</a:t>
                      </a:r>
                      <a:endParaRPr lang="es-CO" sz="1900" b="1" i="0" u="none" strike="noStrike">
                        <a:solidFill>
                          <a:srgbClr val="FFFFFF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6757548"/>
                  </a:ext>
                </a:extLst>
              </a:tr>
              <a:tr h="3290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900" u="none" strike="noStrike">
                          <a:effectLst/>
                        </a:rPr>
                        <a:t>28 de mayo</a:t>
                      </a:r>
                      <a:endParaRPr lang="es-CO" sz="1900" b="1" i="0" u="none" strike="noStrike">
                        <a:solidFill>
                          <a:srgbClr val="203864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 dirty="0">
                          <a:effectLst/>
                        </a:rPr>
                        <a:t>877.156</a:t>
                      </a:r>
                      <a:endParaRPr lang="es-CO" sz="1900" b="0" i="0" u="none" strike="noStrike" dirty="0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 dirty="0">
                          <a:effectLst/>
                        </a:rPr>
                        <a:t>180.430</a:t>
                      </a:r>
                      <a:endParaRPr lang="es-CO" sz="1900" b="0" i="0" u="none" strike="noStrike" dirty="0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415.360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1.472.946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70.090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5,00%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73156496"/>
                  </a:ext>
                </a:extLst>
              </a:tr>
              <a:tr h="3212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900" u="none" strike="noStrike">
                          <a:effectLst/>
                        </a:rPr>
                        <a:t>25 de mayo</a:t>
                      </a:r>
                      <a:endParaRPr lang="es-CO" sz="1900" b="1" i="0" u="none" strike="noStrike">
                        <a:solidFill>
                          <a:srgbClr val="203864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 dirty="0">
                          <a:effectLst/>
                        </a:rPr>
                        <a:t>822.934</a:t>
                      </a:r>
                      <a:endParaRPr lang="es-CO" sz="1900" b="0" i="0" u="none" strike="noStrike" dirty="0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 dirty="0">
                          <a:effectLst/>
                        </a:rPr>
                        <a:t>177.528</a:t>
                      </a:r>
                      <a:endParaRPr lang="es-CO" sz="1900" b="0" i="0" u="none" strike="noStrike" dirty="0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402.394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1.402.856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36.350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2,66%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99623450"/>
                  </a:ext>
                </a:extLst>
              </a:tr>
              <a:tr h="3290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900" u="none" strike="noStrike">
                          <a:effectLst/>
                        </a:rPr>
                        <a:t>21 de mayo</a:t>
                      </a:r>
                      <a:endParaRPr lang="es-CO" sz="1900" b="1" i="0" u="none" strike="noStrike">
                        <a:solidFill>
                          <a:srgbClr val="203864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799.524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 dirty="0">
                          <a:effectLst/>
                        </a:rPr>
                        <a:t>173.477</a:t>
                      </a:r>
                      <a:endParaRPr lang="es-CO" sz="1900" b="0" i="0" u="none" strike="noStrike" dirty="0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393.505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1.366.506</a:t>
                      </a:r>
                      <a:endParaRPr lang="es-CO" sz="1900" b="1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31.253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2,34%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22239528"/>
                  </a:ext>
                </a:extLst>
              </a:tr>
              <a:tr h="3212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900" u="none" strike="noStrike">
                          <a:effectLst/>
                        </a:rPr>
                        <a:t>18 de mayo</a:t>
                      </a:r>
                      <a:endParaRPr lang="es-CO" sz="1900" b="1" i="0" u="none" strike="noStrike">
                        <a:solidFill>
                          <a:srgbClr val="203864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 dirty="0">
                          <a:effectLst/>
                        </a:rPr>
                        <a:t>785.766</a:t>
                      </a:r>
                      <a:endParaRPr lang="es-CO" sz="1900" b="0" i="0" u="none" strike="noStrike" dirty="0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167.691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381.796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1.335.253</a:t>
                      </a:r>
                      <a:endParaRPr lang="es-CO" sz="1900" b="1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10.883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0,82%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55970165"/>
                  </a:ext>
                </a:extLst>
              </a:tr>
              <a:tr h="3212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900" u="none" strike="noStrike">
                          <a:effectLst/>
                        </a:rPr>
                        <a:t>14 de mayo</a:t>
                      </a:r>
                      <a:endParaRPr lang="es-CO" sz="1900" b="1" i="0" u="none" strike="noStrike">
                        <a:solidFill>
                          <a:srgbClr val="203864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783.702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163.335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377.333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1.324.370</a:t>
                      </a:r>
                      <a:endParaRPr lang="es-CO" sz="1900" b="1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32.282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2,62%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16721555"/>
                  </a:ext>
                </a:extLst>
              </a:tr>
              <a:tr h="3212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900" u="none" strike="noStrike">
                          <a:effectLst/>
                        </a:rPr>
                        <a:t>30 de abril</a:t>
                      </a:r>
                      <a:endParaRPr lang="es-CO" sz="1900" b="1" i="0" u="none" strike="noStrike">
                        <a:solidFill>
                          <a:srgbClr val="203864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736.108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154.229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341.169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1.231.506</a:t>
                      </a:r>
                      <a:endParaRPr lang="es-CO" sz="1900" b="1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36.600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3,54%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35118294"/>
                  </a:ext>
                </a:extLst>
              </a:tr>
              <a:tr h="3212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900" u="none" strike="noStrike">
                          <a:effectLst/>
                        </a:rPr>
                        <a:t>16 de abril</a:t>
                      </a:r>
                      <a:endParaRPr lang="es-CO" sz="1900" b="1" i="0" u="none" strike="noStrike">
                        <a:solidFill>
                          <a:srgbClr val="203864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 dirty="0">
                          <a:effectLst/>
                        </a:rPr>
                        <a:t>636.254</a:t>
                      </a:r>
                      <a:endParaRPr lang="es-CO" sz="1900" b="0" i="0" u="none" strike="noStrike" dirty="0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141.103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257.883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1.035.240</a:t>
                      </a:r>
                      <a:endParaRPr lang="es-CO" sz="1900" b="1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u="none" strike="noStrike">
                          <a:effectLst/>
                        </a:rPr>
                        <a:t> </a:t>
                      </a:r>
                      <a:endParaRPr lang="es-CO" sz="1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u="none" strike="noStrike">
                          <a:effectLst/>
                        </a:rPr>
                        <a:t> </a:t>
                      </a:r>
                      <a:endParaRPr lang="es-CO" sz="1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88960257"/>
                  </a:ext>
                </a:extLst>
              </a:tr>
              <a:tr h="3212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900" u="none" strike="noStrike">
                          <a:effectLst/>
                        </a:rPr>
                        <a:t>16 de marzo</a:t>
                      </a:r>
                      <a:endParaRPr lang="es-CO" sz="1900" b="1" i="0" u="none" strike="noStrike">
                        <a:solidFill>
                          <a:srgbClr val="203864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 dirty="0">
                          <a:effectLst/>
                        </a:rPr>
                        <a:t>43.943</a:t>
                      </a:r>
                      <a:endParaRPr lang="es-CO" sz="1900" b="0" i="0" u="none" strike="noStrike" dirty="0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u="none" strike="noStrike">
                          <a:effectLst/>
                        </a:rPr>
                        <a:t> </a:t>
                      </a:r>
                      <a:endParaRPr lang="es-CO" sz="1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16.630</a:t>
                      </a:r>
                      <a:endParaRPr lang="es-CO" sz="1900" b="0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900" u="none" strike="noStrike">
                          <a:effectLst/>
                        </a:rPr>
                        <a:t>60.573</a:t>
                      </a:r>
                      <a:endParaRPr lang="es-CO" sz="1900" b="1" i="0" u="none" strike="noStrike">
                        <a:solidFill>
                          <a:srgbClr val="002060"/>
                        </a:solidFill>
                        <a:effectLst/>
                        <a:latin typeface="Work Sans Thi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u="none" strike="noStrike">
                          <a:effectLst/>
                        </a:rPr>
                        <a:t> </a:t>
                      </a:r>
                      <a:endParaRPr lang="es-CO" sz="1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u="none" strike="noStrike" dirty="0">
                          <a:effectLst/>
                        </a:rPr>
                        <a:t> </a:t>
                      </a:r>
                      <a:endParaRPr lang="es-CO" sz="17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312427244"/>
                  </a:ext>
                </a:extLst>
              </a:tr>
            </a:tbl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BDFF4D61-ED77-4380-A2E6-2B4593775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3982" y="1744512"/>
            <a:ext cx="1249788" cy="256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61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0">
            <a:extLst>
              <a:ext uri="{FF2B5EF4-FFF2-40B4-BE49-F238E27FC236}">
                <a16:creationId xmlns:a16="http://schemas.microsoft.com/office/drawing/2014/main" id="{3D797484-AC73-F345-9FE7-F547B96F04E1}"/>
              </a:ext>
            </a:extLst>
          </p:cNvPr>
          <p:cNvSpPr/>
          <p:nvPr/>
        </p:nvSpPr>
        <p:spPr>
          <a:xfrm>
            <a:off x="335359" y="181925"/>
            <a:ext cx="6938433" cy="627557"/>
          </a:xfrm>
          <a:prstGeom prst="roundRect">
            <a:avLst>
              <a:gd name="adj" fmla="val 50000"/>
            </a:avLst>
          </a:prstGeom>
          <a:solidFill>
            <a:srgbClr val="9DB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5" name="Oval 60">
            <a:extLst>
              <a:ext uri="{FF2B5EF4-FFF2-40B4-BE49-F238E27FC236}">
                <a16:creationId xmlns:a16="http://schemas.microsoft.com/office/drawing/2014/main" id="{B2DB1C0F-ED60-5846-AA9E-9383546872D7}"/>
              </a:ext>
            </a:extLst>
          </p:cNvPr>
          <p:cNvSpPr/>
          <p:nvPr/>
        </p:nvSpPr>
        <p:spPr>
          <a:xfrm>
            <a:off x="337565" y="243244"/>
            <a:ext cx="548280" cy="504917"/>
          </a:xfrm>
          <a:prstGeom prst="ellipse">
            <a:avLst/>
          </a:prstGeom>
          <a:gradFill flip="none" rotWithShape="1">
            <a:gsLst>
              <a:gs pos="0">
                <a:srgbClr val="DDE1E2"/>
              </a:gs>
              <a:gs pos="100000">
                <a:srgbClr val="FFFFFF"/>
              </a:gs>
            </a:gsLst>
            <a:lin ang="16200000" scaled="1"/>
            <a:tileRect/>
          </a:gradFill>
          <a:ln w="558800">
            <a:noFill/>
          </a:ln>
          <a:effectLst>
            <a:outerShdw blurRad="330200" dist="63500" dir="2700000" sx="106000" sy="106000" algn="tl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extrusionH="152400" prstMaterial="matte">
            <a:bevelT w="101600" h="12700" prst="softRound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Work Sans Thin" pitchFamily="2" charset="77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7FF2D74-FBA6-7A42-882B-63C11015C09D}"/>
              </a:ext>
            </a:extLst>
          </p:cNvPr>
          <p:cNvSpPr txBox="1"/>
          <p:nvPr/>
        </p:nvSpPr>
        <p:spPr>
          <a:xfrm>
            <a:off x="337565" y="163151"/>
            <a:ext cx="550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rgbClr val="F7678D"/>
                </a:solidFill>
                <a:latin typeface="Work Sans Thin" pitchFamily="2" charset="77"/>
              </a:rPr>
              <a:t>4.</a:t>
            </a:r>
          </a:p>
        </p:txBody>
      </p:sp>
      <p:sp>
        <p:nvSpPr>
          <p:cNvPr id="4" name="TextBox 96">
            <a:extLst>
              <a:ext uri="{FF2B5EF4-FFF2-40B4-BE49-F238E27FC236}">
                <a16:creationId xmlns:a16="http://schemas.microsoft.com/office/drawing/2014/main" id="{6510FF8B-4715-4E05-ADDA-A3E445080C82}"/>
              </a:ext>
            </a:extLst>
          </p:cNvPr>
          <p:cNvSpPr txBox="1"/>
          <p:nvPr/>
        </p:nvSpPr>
        <p:spPr>
          <a:xfrm>
            <a:off x="885845" y="305632"/>
            <a:ext cx="6938433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Clr>
                <a:schemeClr val="lt1"/>
              </a:buClr>
              <a:buSzPct val="25000"/>
            </a:pPr>
            <a:r>
              <a:rPr lang="es-CO" sz="2800" b="1" dirty="0">
                <a:solidFill>
                  <a:srgbClr val="075676"/>
                </a:solidFill>
                <a:latin typeface="Segoe UI" charset="0"/>
                <a:cs typeface="Segoe UI" charset="0"/>
              </a:rPr>
              <a:t>Comparativo reporte de Alternancia</a:t>
            </a: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65F853D6-0C2E-41E8-939B-A0D9AF253EE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284" y="6428604"/>
            <a:ext cx="2402716" cy="457063"/>
          </a:xfrm>
          <a:prstGeom prst="rect">
            <a:avLst/>
          </a:prstGeom>
        </p:spPr>
      </p:pic>
      <p:graphicFrame>
        <p:nvGraphicFramePr>
          <p:cNvPr id="64" name="Objeto 63">
            <a:extLst>
              <a:ext uri="{FF2B5EF4-FFF2-40B4-BE49-F238E27FC236}">
                <a16:creationId xmlns:a16="http://schemas.microsoft.com/office/drawing/2014/main" id="{B24067AE-33B7-4549-9058-3B8B91876F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297100"/>
              </p:ext>
            </p:extLst>
          </p:nvPr>
        </p:nvGraphicFramePr>
        <p:xfrm>
          <a:off x="339725" y="1058863"/>
          <a:ext cx="11512550" cy="4726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Worksheet" r:id="rId5" imgW="13807499" imgH="5341629" progId="Excel.Sheet.12">
                  <p:embed/>
                </p:oleObj>
              </mc:Choice>
              <mc:Fallback>
                <p:oleObj name="Worksheet" r:id="rId5" imgW="13807499" imgH="534162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9725" y="1058863"/>
                        <a:ext cx="11512550" cy="47268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CuadroTexto 74">
            <a:extLst>
              <a:ext uri="{FF2B5EF4-FFF2-40B4-BE49-F238E27FC236}">
                <a16:creationId xmlns:a16="http://schemas.microsoft.com/office/drawing/2014/main" id="{B82A6A8A-B900-4C38-8B10-B48335ECDE63}"/>
              </a:ext>
            </a:extLst>
          </p:cNvPr>
          <p:cNvSpPr txBox="1"/>
          <p:nvPr/>
        </p:nvSpPr>
        <p:spPr>
          <a:xfrm>
            <a:off x="384447" y="5843829"/>
            <a:ext cx="11396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La reporte de SIMAT es la fuente oficial de información, razón por la cual es fundamental trabajar en coordinación con los </a:t>
            </a:r>
            <a:r>
              <a:rPr lang="es-CO" sz="1600" dirty="0" err="1"/>
              <a:t>rectires</a:t>
            </a:r>
            <a:r>
              <a:rPr lang="es-CO" sz="1600" dirty="0"/>
              <a:t> para mejorar la calidad y la oportunidad del registro de alternancia en el sistema.</a:t>
            </a:r>
          </a:p>
        </p:txBody>
      </p:sp>
      <p:pic>
        <p:nvPicPr>
          <p:cNvPr id="2053" name="Elipse 1">
            <a:extLst>
              <a:ext uri="{FF2B5EF4-FFF2-40B4-BE49-F238E27FC236}">
                <a16:creationId xmlns:a16="http://schemas.microsoft.com/office/drawing/2014/main" id="{E752F6CF-6344-4AAC-A536-0A89821C3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1295400"/>
            <a:ext cx="8604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939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0">
            <a:extLst>
              <a:ext uri="{FF2B5EF4-FFF2-40B4-BE49-F238E27FC236}">
                <a16:creationId xmlns:a16="http://schemas.microsoft.com/office/drawing/2014/main" id="{3D797484-AC73-F345-9FE7-F547B96F04E1}"/>
              </a:ext>
            </a:extLst>
          </p:cNvPr>
          <p:cNvSpPr/>
          <p:nvPr/>
        </p:nvSpPr>
        <p:spPr>
          <a:xfrm>
            <a:off x="135526" y="230100"/>
            <a:ext cx="10361169" cy="603247"/>
          </a:xfrm>
          <a:prstGeom prst="roundRect">
            <a:avLst>
              <a:gd name="adj" fmla="val 50000"/>
            </a:avLst>
          </a:prstGeom>
          <a:solidFill>
            <a:srgbClr val="9DB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5" name="Oval 60">
            <a:extLst>
              <a:ext uri="{FF2B5EF4-FFF2-40B4-BE49-F238E27FC236}">
                <a16:creationId xmlns:a16="http://schemas.microsoft.com/office/drawing/2014/main" id="{B2DB1C0F-ED60-5846-AA9E-9383546872D7}"/>
              </a:ext>
            </a:extLst>
          </p:cNvPr>
          <p:cNvSpPr/>
          <p:nvPr/>
        </p:nvSpPr>
        <p:spPr>
          <a:xfrm>
            <a:off x="215982" y="253914"/>
            <a:ext cx="550486" cy="540465"/>
          </a:xfrm>
          <a:prstGeom prst="ellipse">
            <a:avLst/>
          </a:prstGeom>
          <a:gradFill flip="none" rotWithShape="1">
            <a:gsLst>
              <a:gs pos="0">
                <a:srgbClr val="DDE1E2"/>
              </a:gs>
              <a:gs pos="100000">
                <a:srgbClr val="FFFFFF"/>
              </a:gs>
            </a:gsLst>
            <a:lin ang="16200000" scaled="1"/>
            <a:tileRect/>
          </a:gradFill>
          <a:ln w="558800">
            <a:noFill/>
          </a:ln>
          <a:effectLst>
            <a:outerShdw blurRad="330200" dist="63500" dir="2700000" sx="106000" sy="106000" algn="tl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extrusionH="152400" prstMaterial="matte">
            <a:bevelT w="101600" h="12700" prst="softRound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Work Sans Thin" pitchFamily="2" charset="77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7FF2D74-FBA6-7A42-882B-63C11015C09D}"/>
              </a:ext>
            </a:extLst>
          </p:cNvPr>
          <p:cNvSpPr txBox="1"/>
          <p:nvPr/>
        </p:nvSpPr>
        <p:spPr>
          <a:xfrm>
            <a:off x="246501" y="196033"/>
            <a:ext cx="550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rgbClr val="F7678D"/>
                </a:solidFill>
                <a:latin typeface="Work Sans Thin" pitchFamily="2" charset="77"/>
              </a:rPr>
              <a:t>6.</a:t>
            </a:r>
          </a:p>
        </p:txBody>
      </p:sp>
      <p:sp>
        <p:nvSpPr>
          <p:cNvPr id="4" name="TextBox 96">
            <a:extLst>
              <a:ext uri="{FF2B5EF4-FFF2-40B4-BE49-F238E27FC236}">
                <a16:creationId xmlns:a16="http://schemas.microsoft.com/office/drawing/2014/main" id="{6510FF8B-4715-4E05-ADDA-A3E445080C82}"/>
              </a:ext>
            </a:extLst>
          </p:cNvPr>
          <p:cNvSpPr txBox="1"/>
          <p:nvPr/>
        </p:nvSpPr>
        <p:spPr>
          <a:xfrm>
            <a:off x="766468" y="325280"/>
            <a:ext cx="9752210" cy="79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Clr>
                <a:schemeClr val="lt1"/>
              </a:buClr>
              <a:buSzPct val="25000"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Work Sans Thin"/>
              </a:rPr>
              <a:t>Posibles causas de las diferencias del reporte Calidad Vs. SIMAT</a:t>
            </a:r>
            <a:endParaRPr kumimoji="0" lang="es-CO" sz="2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Work Sans Thin"/>
            </a:endParaRPr>
          </a:p>
          <a:p>
            <a:pPr>
              <a:lnSpc>
                <a:spcPct val="80000"/>
              </a:lnSpc>
              <a:buClr>
                <a:schemeClr val="lt1"/>
              </a:buClr>
              <a:buSzPct val="25000"/>
            </a:pPr>
            <a:r>
              <a:rPr lang="es-CO" sz="2800" b="1" dirty="0">
                <a:solidFill>
                  <a:srgbClr val="002060"/>
                </a:solidFill>
                <a:latin typeface="Work Sans Thin"/>
                <a:cs typeface="Segoe UI" charset="0"/>
              </a:rPr>
              <a:t> </a:t>
            </a: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65F853D6-0C2E-41E8-939B-A0D9AF253E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284" y="6398241"/>
            <a:ext cx="2402716" cy="45706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D714B69-569A-4A27-A436-77F35B6361CC}"/>
              </a:ext>
            </a:extLst>
          </p:cNvPr>
          <p:cNvSpPr txBox="1"/>
          <p:nvPr/>
        </p:nvSpPr>
        <p:spPr>
          <a:xfrm>
            <a:off x="766468" y="1220553"/>
            <a:ext cx="1078726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Work Sans Light"/>
              </a:rPr>
              <a:t>La información que se reporta a calidad es global y puede variar de una semana a otra, pero la caracterización en SIMAT debe hacerse estudiante por estudiante en el sistema, por lo cual no es fácil reflejar las variaciones, es por esto que </a:t>
            </a:r>
            <a:r>
              <a:rPr lang="es-MX" sz="2000" kern="0" dirty="0">
                <a:solidFill>
                  <a:srgbClr val="002060"/>
                </a:solidFill>
                <a:latin typeface="Work Sans Light"/>
              </a:rPr>
              <a:t>buen %</a:t>
            </a: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Work Sans Light"/>
              </a:rPr>
              <a:t> el registro SIMAT es inferior al de Calidad.</a:t>
            </a:r>
          </a:p>
          <a:p>
            <a:pPr marR="0" lvl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s-MX" sz="2000" kern="0" dirty="0">
              <a:solidFill>
                <a:srgbClr val="002060"/>
              </a:solidFill>
              <a:latin typeface="Work Sans Light"/>
            </a:endParaRPr>
          </a:p>
          <a:p>
            <a:pPr marR="0" lvl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Work Sans Light"/>
              </a:rPr>
              <a:t>En algunos casos las cifras entregadas a calidad corresponden a la proyección de los estudiantes que se atenderán en alternancia, pero no todas esas proyecciones se cumplen.</a:t>
            </a:r>
          </a:p>
          <a:p>
            <a:pPr marL="285750" marR="0" lvl="0" indent="-28575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Work Sans Light"/>
            </a:endParaRPr>
          </a:p>
          <a:p>
            <a:pPr marR="0" lvl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Work Sans Light"/>
              </a:rPr>
              <a:t>Los rectores aún no caracterizan la alternancia en el SIMAT ya sea por los inconvenientes del paro, las restricciones de movilidad o porque por el comportamiento de la pandemia no hay certeza para registrar a los estudiantes.</a:t>
            </a:r>
          </a:p>
          <a:p>
            <a:pPr marR="0" lvl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MX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Work Sans Light"/>
            </a:endParaRPr>
          </a:p>
          <a:p>
            <a:pPr marR="0" lvl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Work Sans Light"/>
              </a:rPr>
              <a:t>No se reporta a calidad la matrícula contratada en alternancia,  solo oficial y no oficial.</a:t>
            </a:r>
          </a:p>
          <a:p>
            <a:pPr marL="285750" marR="0" lvl="0" indent="-28575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Work Sans Light"/>
            </a:endParaRPr>
          </a:p>
          <a:p>
            <a:pPr marR="0" lvl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2000" kern="0" dirty="0">
                <a:solidFill>
                  <a:srgbClr val="002060"/>
                </a:solidFill>
                <a:latin typeface="Work Sans Light"/>
              </a:rPr>
              <a:t>A l</a:t>
            </a: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Work Sans Light"/>
              </a:rPr>
              <a:t>as ETC se les dificulta controlar el registro que los establecimientos educativos de carácter privado realizan en el SIMAT.</a:t>
            </a:r>
            <a:endParaRPr lang="es-CO" sz="2000" dirty="0">
              <a:solidFill>
                <a:srgbClr val="002060"/>
              </a:solidFill>
              <a:latin typeface="Work Sans Light"/>
            </a:endParaRPr>
          </a:p>
        </p:txBody>
      </p:sp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E91C2AED-4A1F-4732-95DC-B90DE10D0345}"/>
              </a:ext>
            </a:extLst>
          </p:cNvPr>
          <p:cNvSpPr/>
          <p:nvPr/>
        </p:nvSpPr>
        <p:spPr>
          <a:xfrm>
            <a:off x="403542" y="1554155"/>
            <a:ext cx="323557" cy="275889"/>
          </a:xfrm>
          <a:prstGeom prst="rightArrow">
            <a:avLst/>
          </a:prstGeom>
          <a:solidFill>
            <a:srgbClr val="E43866"/>
          </a:solidFill>
          <a:ln>
            <a:solidFill>
              <a:srgbClr val="E438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highlight>
                <a:srgbClr val="E43866"/>
              </a:highlight>
            </a:endParaRPr>
          </a:p>
        </p:txBody>
      </p:sp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CD1CB89A-89EB-4540-BA0D-BE1C30F9552A}"/>
              </a:ext>
            </a:extLst>
          </p:cNvPr>
          <p:cNvSpPr/>
          <p:nvPr/>
        </p:nvSpPr>
        <p:spPr>
          <a:xfrm>
            <a:off x="379401" y="2609262"/>
            <a:ext cx="323557" cy="275889"/>
          </a:xfrm>
          <a:prstGeom prst="rightArrow">
            <a:avLst/>
          </a:prstGeom>
          <a:solidFill>
            <a:srgbClr val="E43866"/>
          </a:solidFill>
          <a:ln>
            <a:solidFill>
              <a:srgbClr val="E438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highlight>
                <a:srgbClr val="E43866"/>
              </a:highlight>
            </a:endParaRPr>
          </a:p>
        </p:txBody>
      </p:sp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3C079F85-7951-4F6F-94FC-9B4918759CA5}"/>
              </a:ext>
            </a:extLst>
          </p:cNvPr>
          <p:cNvSpPr/>
          <p:nvPr/>
        </p:nvSpPr>
        <p:spPr>
          <a:xfrm>
            <a:off x="412235" y="3572608"/>
            <a:ext cx="323557" cy="275889"/>
          </a:xfrm>
          <a:prstGeom prst="rightArrow">
            <a:avLst/>
          </a:prstGeom>
          <a:solidFill>
            <a:srgbClr val="E43866"/>
          </a:solidFill>
          <a:ln>
            <a:solidFill>
              <a:srgbClr val="E438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highlight>
                <a:srgbClr val="E43866"/>
              </a:highlight>
            </a:endParaRPr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DC4BB70F-367C-45D1-A045-F6C8347A539A}"/>
              </a:ext>
            </a:extLst>
          </p:cNvPr>
          <p:cNvSpPr/>
          <p:nvPr/>
        </p:nvSpPr>
        <p:spPr>
          <a:xfrm>
            <a:off x="400164" y="4652050"/>
            <a:ext cx="323557" cy="275889"/>
          </a:xfrm>
          <a:prstGeom prst="rightArrow">
            <a:avLst/>
          </a:prstGeom>
          <a:solidFill>
            <a:srgbClr val="E43866"/>
          </a:solidFill>
          <a:ln>
            <a:solidFill>
              <a:srgbClr val="E438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highlight>
                <a:srgbClr val="E43866"/>
              </a:highlight>
            </a:endParaRPr>
          </a:p>
        </p:txBody>
      </p:sp>
      <p:sp>
        <p:nvSpPr>
          <p:cNvPr id="18" name="Flecha: a la derecha 17">
            <a:extLst>
              <a:ext uri="{FF2B5EF4-FFF2-40B4-BE49-F238E27FC236}">
                <a16:creationId xmlns:a16="http://schemas.microsoft.com/office/drawing/2014/main" id="{F53EF530-8198-4064-B4A2-7A6CA6B5D5C7}"/>
              </a:ext>
            </a:extLst>
          </p:cNvPr>
          <p:cNvSpPr/>
          <p:nvPr/>
        </p:nvSpPr>
        <p:spPr>
          <a:xfrm>
            <a:off x="409532" y="5428057"/>
            <a:ext cx="323557" cy="275889"/>
          </a:xfrm>
          <a:prstGeom prst="rightArrow">
            <a:avLst/>
          </a:prstGeom>
          <a:solidFill>
            <a:srgbClr val="E43866"/>
          </a:solidFill>
          <a:ln>
            <a:solidFill>
              <a:srgbClr val="E438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highlight>
                <a:srgbClr val="E43866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7500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0">
            <a:extLst>
              <a:ext uri="{FF2B5EF4-FFF2-40B4-BE49-F238E27FC236}">
                <a16:creationId xmlns:a16="http://schemas.microsoft.com/office/drawing/2014/main" id="{3D797484-AC73-F345-9FE7-F547B96F04E1}"/>
              </a:ext>
            </a:extLst>
          </p:cNvPr>
          <p:cNvSpPr/>
          <p:nvPr/>
        </p:nvSpPr>
        <p:spPr>
          <a:xfrm>
            <a:off x="161057" y="229939"/>
            <a:ext cx="9963604" cy="603247"/>
          </a:xfrm>
          <a:prstGeom prst="roundRect">
            <a:avLst>
              <a:gd name="adj" fmla="val 50000"/>
            </a:avLst>
          </a:prstGeom>
          <a:solidFill>
            <a:srgbClr val="9DB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5" name="Oval 60">
            <a:extLst>
              <a:ext uri="{FF2B5EF4-FFF2-40B4-BE49-F238E27FC236}">
                <a16:creationId xmlns:a16="http://schemas.microsoft.com/office/drawing/2014/main" id="{B2DB1C0F-ED60-5846-AA9E-9383546872D7}"/>
              </a:ext>
            </a:extLst>
          </p:cNvPr>
          <p:cNvSpPr/>
          <p:nvPr/>
        </p:nvSpPr>
        <p:spPr>
          <a:xfrm>
            <a:off x="277458" y="260816"/>
            <a:ext cx="550486" cy="541491"/>
          </a:xfrm>
          <a:prstGeom prst="ellipse">
            <a:avLst/>
          </a:prstGeom>
          <a:gradFill flip="none" rotWithShape="1">
            <a:gsLst>
              <a:gs pos="0">
                <a:srgbClr val="DDE1E2"/>
              </a:gs>
              <a:gs pos="100000">
                <a:srgbClr val="FFFFFF"/>
              </a:gs>
            </a:gsLst>
            <a:lin ang="16200000" scaled="1"/>
            <a:tileRect/>
          </a:gradFill>
          <a:ln w="558800">
            <a:noFill/>
          </a:ln>
          <a:effectLst>
            <a:outerShdw blurRad="330200" dist="63500" dir="2700000" sx="106000" sy="106000" algn="tl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extrusionH="152400" prstMaterial="matte">
            <a:bevelT w="101600" h="12700" prst="softRound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Work Sans Thin" pitchFamily="2" charset="77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7FF2D74-FBA6-7A42-882B-63C11015C09D}"/>
              </a:ext>
            </a:extLst>
          </p:cNvPr>
          <p:cNvSpPr txBox="1"/>
          <p:nvPr/>
        </p:nvSpPr>
        <p:spPr>
          <a:xfrm>
            <a:off x="313324" y="186855"/>
            <a:ext cx="550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rgbClr val="F7678D"/>
                </a:solidFill>
                <a:latin typeface="Work Sans Thin" pitchFamily="2" charset="77"/>
              </a:rPr>
              <a:t>7.</a:t>
            </a:r>
          </a:p>
        </p:txBody>
      </p:sp>
      <p:sp>
        <p:nvSpPr>
          <p:cNvPr id="4" name="TextBox 96">
            <a:extLst>
              <a:ext uri="{FF2B5EF4-FFF2-40B4-BE49-F238E27FC236}">
                <a16:creationId xmlns:a16="http://schemas.microsoft.com/office/drawing/2014/main" id="{6510FF8B-4715-4E05-ADDA-A3E445080C82}"/>
              </a:ext>
            </a:extLst>
          </p:cNvPr>
          <p:cNvSpPr txBox="1"/>
          <p:nvPr/>
        </p:nvSpPr>
        <p:spPr>
          <a:xfrm>
            <a:off x="786920" y="328487"/>
            <a:ext cx="9748156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Clr>
                <a:schemeClr val="lt1"/>
              </a:buClr>
              <a:buSzPct val="25000"/>
            </a:pPr>
            <a:r>
              <a:rPr lang="es-CO" sz="2800" b="1" dirty="0">
                <a:solidFill>
                  <a:srgbClr val="075676"/>
                </a:solidFill>
                <a:latin typeface="Segoe UI" charset="0"/>
                <a:cs typeface="Segoe UI" charset="0"/>
              </a:rPr>
              <a:t> Posibles inconsistencias en el reporte de Alternancia </a:t>
            </a: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65F853D6-0C2E-41E8-939B-A0D9AF253E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284" y="6372660"/>
            <a:ext cx="2402716" cy="457063"/>
          </a:xfrm>
          <a:prstGeom prst="rect">
            <a:avLst/>
          </a:prstGeom>
        </p:spPr>
      </p:pic>
      <p:graphicFrame>
        <p:nvGraphicFramePr>
          <p:cNvPr id="8" name="Tabla 6">
            <a:extLst>
              <a:ext uri="{FF2B5EF4-FFF2-40B4-BE49-F238E27FC236}">
                <a16:creationId xmlns:a16="http://schemas.microsoft.com/office/drawing/2014/main" id="{706231CF-30A5-419F-A584-559176218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408430"/>
              </p:ext>
            </p:extLst>
          </p:nvPr>
        </p:nvGraphicFramePr>
        <p:xfrm>
          <a:off x="313324" y="1359291"/>
          <a:ext cx="11300051" cy="4556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3319">
                  <a:extLst>
                    <a:ext uri="{9D8B030D-6E8A-4147-A177-3AD203B41FA5}">
                      <a16:colId xmlns:a16="http://schemas.microsoft.com/office/drawing/2014/main" val="3188682029"/>
                    </a:ext>
                  </a:extLst>
                </a:gridCol>
                <a:gridCol w="4232023">
                  <a:extLst>
                    <a:ext uri="{9D8B030D-6E8A-4147-A177-3AD203B41FA5}">
                      <a16:colId xmlns:a16="http://schemas.microsoft.com/office/drawing/2014/main" val="2518093468"/>
                    </a:ext>
                  </a:extLst>
                </a:gridCol>
                <a:gridCol w="1622276">
                  <a:extLst>
                    <a:ext uri="{9D8B030D-6E8A-4147-A177-3AD203B41FA5}">
                      <a16:colId xmlns:a16="http://schemas.microsoft.com/office/drawing/2014/main" val="307027417"/>
                    </a:ext>
                  </a:extLst>
                </a:gridCol>
                <a:gridCol w="1382462">
                  <a:extLst>
                    <a:ext uri="{9D8B030D-6E8A-4147-A177-3AD203B41FA5}">
                      <a16:colId xmlns:a16="http://schemas.microsoft.com/office/drawing/2014/main" val="2195626426"/>
                    </a:ext>
                  </a:extLst>
                </a:gridCol>
                <a:gridCol w="1551742">
                  <a:extLst>
                    <a:ext uri="{9D8B030D-6E8A-4147-A177-3AD203B41FA5}">
                      <a16:colId xmlns:a16="http://schemas.microsoft.com/office/drawing/2014/main" val="429719199"/>
                    </a:ext>
                  </a:extLst>
                </a:gridCol>
                <a:gridCol w="978229">
                  <a:extLst>
                    <a:ext uri="{9D8B030D-6E8A-4147-A177-3AD203B41FA5}">
                      <a16:colId xmlns:a16="http://schemas.microsoft.com/office/drawing/2014/main" val="2255198576"/>
                    </a:ext>
                  </a:extLst>
                </a:gridCol>
              </a:tblGrid>
              <a:tr h="46062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Work Sans Thin"/>
                        </a:rPr>
                        <a:t>DANE_SEDE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Work Sans Thin"/>
                        </a:rPr>
                        <a:t>NOMBRE_SEDE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Work Sans Thin"/>
                        </a:rPr>
                        <a:t>SECTOR_SEDE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Work Sans Thin"/>
                        </a:rPr>
                        <a:t>ZONA_SEDE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Work Sans Thin"/>
                        </a:rPr>
                        <a:t>MAT ALTERNANCIA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Work Sans Thin"/>
                        </a:rPr>
                        <a:t>TOTAL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92134292"/>
                  </a:ext>
                </a:extLst>
              </a:tr>
              <a:tr h="12906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168081000091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ESCUELA SANTA ISABEL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URBANA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318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45784205"/>
                  </a:ext>
                </a:extLst>
              </a:tr>
              <a:tr h="19565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111001109304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COLEGIO FANNY MIKEY (IED) - SEDE PRINCIPAL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URBANA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1912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74917837"/>
                  </a:ext>
                </a:extLst>
              </a:tr>
              <a:tr h="12453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117867000164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INSTITUCION EDUCATIVA SAN PABLO – SEDE PPAL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URBANA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563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10650594"/>
                  </a:ext>
                </a:extLst>
              </a:tr>
              <a:tr h="11680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119809000947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LA MAGDALENA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URBANA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318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43363299"/>
                  </a:ext>
                </a:extLst>
              </a:tr>
              <a:tr h="28941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115238000230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INST TEC SANTO TOMAS AQUINO SEDE  TUNDAMA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URBANA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683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87303766"/>
                  </a:ext>
                </a:extLst>
              </a:tr>
              <a:tr h="1519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247703000067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INST EDUC DPTAL JOSE DE LA LUZ MARTINEZ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RURAL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473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4327526"/>
                  </a:ext>
                </a:extLst>
              </a:tr>
              <a:tr h="20526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147161000109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COL DPTAL DE BTO CERRO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URBANA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687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32816668"/>
                  </a:ext>
                </a:extLst>
              </a:tr>
              <a:tr h="9957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244430000868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MAJAYUTPANA - SEDE PRINCIPAL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RURAL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687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777065"/>
                  </a:ext>
                </a:extLst>
              </a:tr>
              <a:tr h="13966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105001002828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SEC ESC CUARTA BRIGADA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URBANA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684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30954000"/>
                  </a:ext>
                </a:extLst>
              </a:tr>
              <a:tr h="6048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250606000029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SEDE PRINCIPAL FRANCISCO TORRES LEON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RURAL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964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21316046"/>
                  </a:ext>
                </a:extLst>
              </a:tr>
              <a:tr h="10057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141001002557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ANGEL MARIA PAREDES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URBANA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563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7678625"/>
                  </a:ext>
                </a:extLst>
              </a:tr>
              <a:tr h="8765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254128001338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COL CONDE SAN GERMAN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RURAL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317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75478435"/>
                  </a:ext>
                </a:extLst>
              </a:tr>
              <a:tr h="3497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254720000328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COL MONSEÑOR SARMIENTO PERALTA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RURAL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690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77030198"/>
                  </a:ext>
                </a:extLst>
              </a:tr>
              <a:tr h="20758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270713000172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SEDE PRIMARIA DE PALO ALTO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RURAL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317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92528694"/>
                  </a:ext>
                </a:extLst>
              </a:tr>
              <a:tr h="15490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173275000428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I.E. JORGE ELIECER GAITAN - SEDE PRINCIPAL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URBANA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563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25007344"/>
                  </a:ext>
                </a:extLst>
              </a:tr>
              <a:tr h="15523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176892000132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MANUELA BELTRAN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OFICIAL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URBANA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E43866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Work Sans Thin"/>
                          <a:cs typeface="Arial" panose="020B0604020202020204" pitchFamily="34" charset="0"/>
                        </a:rPr>
                        <a:t>473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70558675"/>
                  </a:ext>
                </a:extLst>
              </a:tr>
            </a:tbl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FAF09C6F-25C5-4F1C-A2D5-9423B1E76528}"/>
              </a:ext>
            </a:extLst>
          </p:cNvPr>
          <p:cNvSpPr/>
          <p:nvPr/>
        </p:nvSpPr>
        <p:spPr>
          <a:xfrm rot="5400000">
            <a:off x="7808494" y="3571168"/>
            <a:ext cx="4078706" cy="541421"/>
          </a:xfrm>
          <a:prstGeom prst="rect">
            <a:avLst/>
          </a:prstGeom>
          <a:noFill/>
          <a:ln w="57150">
            <a:solidFill>
              <a:srgbClr val="F7678D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Work Sans Thin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2C028BF-3714-422F-8D57-F8F8EEF65B1A}"/>
              </a:ext>
            </a:extLst>
          </p:cNvPr>
          <p:cNvSpPr txBox="1"/>
          <p:nvPr/>
        </p:nvSpPr>
        <p:spPr>
          <a:xfrm>
            <a:off x="469631" y="5969587"/>
            <a:ext cx="11011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En SIMAT se encuentran sedes educativas con menos del 1% de estudiantes en alternancia con respecto al total de la matricula </a:t>
            </a:r>
          </a:p>
        </p:txBody>
      </p:sp>
    </p:spTree>
    <p:extLst>
      <p:ext uri="{BB962C8B-B14F-4D97-AF65-F5344CB8AC3E}">
        <p14:creationId xmlns:p14="http://schemas.microsoft.com/office/powerpoint/2010/main" val="364397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0">
            <a:extLst>
              <a:ext uri="{FF2B5EF4-FFF2-40B4-BE49-F238E27FC236}">
                <a16:creationId xmlns:a16="http://schemas.microsoft.com/office/drawing/2014/main" id="{3D797484-AC73-F345-9FE7-F547B96F04E1}"/>
              </a:ext>
            </a:extLst>
          </p:cNvPr>
          <p:cNvSpPr/>
          <p:nvPr/>
        </p:nvSpPr>
        <p:spPr>
          <a:xfrm>
            <a:off x="161057" y="229939"/>
            <a:ext cx="9963604" cy="603247"/>
          </a:xfrm>
          <a:prstGeom prst="roundRect">
            <a:avLst>
              <a:gd name="adj" fmla="val 50000"/>
            </a:avLst>
          </a:prstGeom>
          <a:solidFill>
            <a:srgbClr val="9DB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5" name="Oval 60">
            <a:extLst>
              <a:ext uri="{FF2B5EF4-FFF2-40B4-BE49-F238E27FC236}">
                <a16:creationId xmlns:a16="http://schemas.microsoft.com/office/drawing/2014/main" id="{B2DB1C0F-ED60-5846-AA9E-9383546872D7}"/>
              </a:ext>
            </a:extLst>
          </p:cNvPr>
          <p:cNvSpPr/>
          <p:nvPr/>
        </p:nvSpPr>
        <p:spPr>
          <a:xfrm>
            <a:off x="277458" y="260816"/>
            <a:ext cx="550486" cy="541491"/>
          </a:xfrm>
          <a:prstGeom prst="ellipse">
            <a:avLst/>
          </a:prstGeom>
          <a:gradFill flip="none" rotWithShape="1">
            <a:gsLst>
              <a:gs pos="0">
                <a:srgbClr val="DDE1E2"/>
              </a:gs>
              <a:gs pos="100000">
                <a:srgbClr val="FFFFFF"/>
              </a:gs>
            </a:gsLst>
            <a:lin ang="16200000" scaled="1"/>
            <a:tileRect/>
          </a:gradFill>
          <a:ln w="558800">
            <a:noFill/>
          </a:ln>
          <a:effectLst>
            <a:outerShdw blurRad="330200" dist="63500" dir="2700000" sx="106000" sy="106000" algn="tl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extrusionH="152400" prstMaterial="matte">
            <a:bevelT w="101600" h="12700" prst="softRound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Work Sans Thin" pitchFamily="2" charset="77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7FF2D74-FBA6-7A42-882B-63C11015C09D}"/>
              </a:ext>
            </a:extLst>
          </p:cNvPr>
          <p:cNvSpPr txBox="1"/>
          <p:nvPr/>
        </p:nvSpPr>
        <p:spPr>
          <a:xfrm>
            <a:off x="313324" y="186855"/>
            <a:ext cx="550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rgbClr val="F7678D"/>
                </a:solidFill>
                <a:latin typeface="Work Sans Thin" pitchFamily="2" charset="77"/>
              </a:rPr>
              <a:t>8.</a:t>
            </a:r>
          </a:p>
        </p:txBody>
      </p:sp>
      <p:sp>
        <p:nvSpPr>
          <p:cNvPr id="4" name="TextBox 96">
            <a:extLst>
              <a:ext uri="{FF2B5EF4-FFF2-40B4-BE49-F238E27FC236}">
                <a16:creationId xmlns:a16="http://schemas.microsoft.com/office/drawing/2014/main" id="{6510FF8B-4715-4E05-ADDA-A3E445080C82}"/>
              </a:ext>
            </a:extLst>
          </p:cNvPr>
          <p:cNvSpPr txBox="1"/>
          <p:nvPr/>
        </p:nvSpPr>
        <p:spPr>
          <a:xfrm>
            <a:off x="786920" y="328487"/>
            <a:ext cx="9002364" cy="442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Clr>
                <a:schemeClr val="lt1"/>
              </a:buClr>
              <a:buSzPct val="25000"/>
            </a:pPr>
            <a:r>
              <a:rPr lang="es-CO" sz="2800" b="1" dirty="0">
                <a:solidFill>
                  <a:srgbClr val="075676"/>
                </a:solidFill>
                <a:latin typeface="Segoe UI" charset="0"/>
                <a:cs typeface="Segoe UI" charset="0"/>
              </a:rPr>
              <a:t> </a:t>
            </a:r>
            <a:r>
              <a:rPr lang="es-MX" sz="2800" b="1" dirty="0">
                <a:solidFill>
                  <a:srgbClr val="4472C4">
                    <a:lumMod val="50000"/>
                  </a:srgbClr>
                </a:solidFill>
                <a:latin typeface="Work Sans Thin" pitchFamily="2" charset="77"/>
              </a:rPr>
              <a:t>Profesionales de apoyo  regional en Gestión de Cobertura</a:t>
            </a:r>
            <a:endParaRPr lang="es-CO" sz="2800" b="1" dirty="0">
              <a:solidFill>
                <a:srgbClr val="075676"/>
              </a:solidFill>
              <a:latin typeface="Segoe UI" charset="0"/>
              <a:cs typeface="Segoe UI" charset="0"/>
            </a:endParaRP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65F853D6-0C2E-41E8-939B-A0D9AF253E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284" y="6372660"/>
            <a:ext cx="2402716" cy="457063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5C52B59-1194-4F9E-A530-E0FC5023C94D}"/>
              </a:ext>
            </a:extLst>
          </p:cNvPr>
          <p:cNvSpPr/>
          <p:nvPr/>
        </p:nvSpPr>
        <p:spPr>
          <a:xfrm>
            <a:off x="3179735" y="2171762"/>
            <a:ext cx="64524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/>
            <a:r>
              <a:rPr lang="es-CO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Luis Eduardo Suárez        </a:t>
            </a:r>
            <a:r>
              <a:rPr lang="es-CO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lsuarez@mineducacion.gov.co</a:t>
            </a:r>
            <a:endParaRPr lang="es-CO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just" defTabSz="457200"/>
            <a:endParaRPr lang="es-CO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just" defTabSz="457200"/>
            <a:endParaRPr lang="es-CO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just" defTabSz="457200"/>
            <a:r>
              <a:rPr lang="es-CO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Isabel Cristina Sánchez    </a:t>
            </a:r>
            <a:r>
              <a:rPr lang="es-CO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isanchez@mineducacion.gov.co</a:t>
            </a:r>
            <a:endParaRPr lang="es-CO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just" defTabSz="457200"/>
            <a:endParaRPr lang="es-CO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just" defTabSz="457200"/>
            <a:endParaRPr lang="es-CO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just" defTabSz="457200"/>
            <a:r>
              <a:rPr lang="es-CO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Nelson Fabian Quijano     </a:t>
            </a:r>
            <a:r>
              <a:rPr lang="es-CO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nquijano@mineducacion.gov.co</a:t>
            </a:r>
            <a:endParaRPr lang="es-CO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just" defTabSz="457200"/>
            <a:endParaRPr lang="es-CO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just" defTabSz="457200"/>
            <a:endParaRPr lang="es-CO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just" defTabSz="457200"/>
            <a:r>
              <a:rPr lang="es-CO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Paola Andrea Meza          </a:t>
            </a:r>
            <a:r>
              <a:rPr lang="es-CO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pmeza@mineducacion.gov.co</a:t>
            </a:r>
            <a:endParaRPr lang="es-CO" sz="16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DFE3293-ECC8-4F4A-91F6-2ED424F00301}"/>
              </a:ext>
            </a:extLst>
          </p:cNvPr>
          <p:cNvSpPr txBox="1"/>
          <p:nvPr/>
        </p:nvSpPr>
        <p:spPr>
          <a:xfrm>
            <a:off x="863810" y="1283535"/>
            <a:ext cx="573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soporte  y apoyo en la funcionalidades de SIMAT </a:t>
            </a:r>
          </a:p>
        </p:txBody>
      </p:sp>
    </p:spTree>
    <p:extLst>
      <p:ext uri="{BB962C8B-B14F-4D97-AF65-F5344CB8AC3E}">
        <p14:creationId xmlns:p14="http://schemas.microsoft.com/office/powerpoint/2010/main" val="327369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1"/>
          <p:cNvSpPr/>
          <p:nvPr/>
        </p:nvSpPr>
        <p:spPr>
          <a:xfrm>
            <a:off x="-7088" y="-7088"/>
            <a:ext cx="12284150" cy="693951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1"/>
          <p:cNvSpPr txBox="1"/>
          <p:nvPr/>
        </p:nvSpPr>
        <p:spPr>
          <a:xfrm>
            <a:off x="3050719" y="3105834"/>
            <a:ext cx="564923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lang="es-CO" sz="3600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</a:t>
            </a:r>
            <a:r>
              <a:rPr lang="es-CO" sz="3600" b="1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Educación</a:t>
            </a:r>
            <a:r>
              <a:rPr lang="es-CO" sz="3600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EsDeTodos</a:t>
            </a:r>
            <a:endParaRPr sz="3600" b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1"/>
          <p:cNvSpPr txBox="1"/>
          <p:nvPr/>
        </p:nvSpPr>
        <p:spPr>
          <a:xfrm>
            <a:off x="2807530" y="5133108"/>
            <a:ext cx="163469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Mineducacion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1"/>
          <p:cNvSpPr txBox="1"/>
          <p:nvPr/>
        </p:nvSpPr>
        <p:spPr>
          <a:xfrm>
            <a:off x="5203397" y="5133108"/>
            <a:ext cx="21188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@Mineducacion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21"/>
          <p:cNvSpPr txBox="1"/>
          <p:nvPr/>
        </p:nvSpPr>
        <p:spPr>
          <a:xfrm>
            <a:off x="7783568" y="5133108"/>
            <a:ext cx="21188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@Mineducacion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88403" y="5209824"/>
            <a:ext cx="304800" cy="21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78280" y="5203474"/>
            <a:ext cx="2667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69144" y="5197124"/>
            <a:ext cx="228600" cy="24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98A1FA1-8208-4A42-8151-F28D35AB39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7089" y="1240466"/>
            <a:ext cx="4062411" cy="77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218271"/>
      </p:ext>
    </p:extLst>
  </p:cSld>
  <p:clrMapOvr>
    <a:masterClrMapping/>
  </p:clrMapOvr>
</p:sld>
</file>

<file path=ppt/theme/theme1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8684</TotalTime>
  <Words>858</Words>
  <Application>Microsoft Office PowerPoint</Application>
  <PresentationFormat>Panorámica</PresentationFormat>
  <Paragraphs>254</Paragraphs>
  <Slides>9</Slides>
  <Notes>9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3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21" baseType="lpstr">
      <vt:lpstr>Arial</vt:lpstr>
      <vt:lpstr>Calibri</vt:lpstr>
      <vt:lpstr>Calibri Light</vt:lpstr>
      <vt:lpstr>Open Sans Semibold</vt:lpstr>
      <vt:lpstr>Segoe UI</vt:lpstr>
      <vt:lpstr>Tahoma</vt:lpstr>
      <vt:lpstr>Work Sans Light</vt:lpstr>
      <vt:lpstr>Work Sans Thin</vt:lpstr>
      <vt:lpstr>2_Tema de Office</vt:lpstr>
      <vt:lpstr>1_Tema de Office</vt:lpstr>
      <vt:lpstr>Office Theme</vt:lpstr>
      <vt:lpstr>Worksheet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Danit Maria Torres Fuentes</dc:creator>
  <cp:lastModifiedBy>Hernando Rodriguez ch</cp:lastModifiedBy>
  <cp:revision>762</cp:revision>
  <cp:lastPrinted>2019-03-06T19:29:33Z</cp:lastPrinted>
  <dcterms:created xsi:type="dcterms:W3CDTF">2018-12-28T03:56:46Z</dcterms:created>
  <dcterms:modified xsi:type="dcterms:W3CDTF">2021-05-30T15:09:12Z</dcterms:modified>
</cp:coreProperties>
</file>